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58" r:id="rId7"/>
    <p:sldId id="268" r:id="rId8"/>
    <p:sldId id="298" r:id="rId9"/>
    <p:sldId id="273" r:id="rId10"/>
    <p:sldId id="274" r:id="rId11"/>
    <p:sldId id="293" r:id="rId12"/>
    <p:sldId id="297" r:id="rId13"/>
    <p:sldId id="296" r:id="rId14"/>
    <p:sldId id="295" r:id="rId15"/>
    <p:sldId id="302" r:id="rId16"/>
    <p:sldId id="303" r:id="rId17"/>
    <p:sldId id="299" r:id="rId18"/>
    <p:sldId id="267" r:id="rId19"/>
    <p:sldId id="300" r:id="rId20"/>
    <p:sldId id="301" r:id="rId21"/>
    <p:sldId id="266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Kruitz" initials="PK" lastIdx="1" clrIdx="0">
    <p:extLst>
      <p:ext uri="{19B8F6BF-5375-455C-9EA6-DF929625EA0E}">
        <p15:presenceInfo xmlns:p15="http://schemas.microsoft.com/office/powerpoint/2012/main" userId="S-1-5-21-1864725723-371998371-2076119496-20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84" autoAdjust="0"/>
    <p:restoredTop sz="95918" autoAdjust="0"/>
  </p:normalViewPr>
  <p:slideViewPr>
    <p:cSldViewPr>
      <p:cViewPr varScale="1">
        <p:scale>
          <a:sx n="87" d="100"/>
          <a:sy n="87" d="100"/>
        </p:scale>
        <p:origin x="1171" y="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27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6-20T14:47:59.917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C18BE0DC-44C7-4E9B-8AA9-3BE68853FD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8FDA236-133C-4ADD-A19D-E8E35ED3AA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EEC93-96D0-4BF7-B95B-33C61384E1DD}" type="datetimeFigureOut">
              <a:rPr lang="nl-NL" smtClean="0"/>
              <a:t>25-6-2024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B1649F9-99E6-4AEF-B932-B99B6D61D8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BBE6E61-38EA-4D3E-917A-F6F78DE0D4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F8DE1-971A-4AAC-8E0B-300C04CC0A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65118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A9C07-D2A1-4F3C-9899-98FFC3F3D9EF}" type="datetimeFigureOut">
              <a:rPr lang="nl-NL" smtClean="0"/>
              <a:t>25-6-2024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B74ED-E892-40E2-BC07-FBC4BDEDC8D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89140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55429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50 tips voor Limburg: Vestingstad Stevensweert - Chapeau Magazine">
            <a:extLst>
              <a:ext uri="{FF2B5EF4-FFF2-40B4-BE49-F238E27FC236}">
                <a16:creationId xmlns:a16="http://schemas.microsoft.com/office/drawing/2014/main" id="{216109FD-B786-7855-1575-342CE568D5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06" y="1124744"/>
            <a:ext cx="9144000" cy="475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hoek 14"/>
          <p:cNvSpPr/>
          <p:nvPr userDrawn="1"/>
        </p:nvSpPr>
        <p:spPr>
          <a:xfrm>
            <a:off x="1259632" y="1628799"/>
            <a:ext cx="6569124" cy="155979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 userDrawn="1"/>
        </p:nvSpPr>
        <p:spPr>
          <a:xfrm>
            <a:off x="0" y="6093296"/>
            <a:ext cx="9144000" cy="4191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dirty="0"/>
              <a:t>				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6 september 2023</a:t>
            </a:r>
          </a:p>
        </p:txBody>
      </p:sp>
      <p:sp>
        <p:nvSpPr>
          <p:cNvPr id="23" name="Titel 22"/>
          <p:cNvSpPr>
            <a:spLocks noGrp="1"/>
          </p:cNvSpPr>
          <p:nvPr>
            <p:ph type="title" hasCustomPrompt="1"/>
          </p:nvPr>
        </p:nvSpPr>
        <p:spPr>
          <a:xfrm>
            <a:off x="1259632" y="1628800"/>
            <a:ext cx="6569124" cy="155979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nl-NL" dirty="0"/>
              <a:t>ALGEMENE LEDENVERGADERING 2023</a:t>
            </a:r>
          </a:p>
        </p:txBody>
      </p:sp>
      <p:pic>
        <p:nvPicPr>
          <p:cNvPr id="1026" name="Picture 2" descr="Dorpsraad Stevensweert">
            <a:extLst>
              <a:ext uri="{FF2B5EF4-FFF2-40B4-BE49-F238E27FC236}">
                <a16:creationId xmlns:a16="http://schemas.microsoft.com/office/drawing/2014/main" id="{03CC8BC3-4297-BD1F-042A-D52156A0F9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866" y="0"/>
            <a:ext cx="3926656" cy="98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met tekstvalk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echthoek 5"/>
          <p:cNvSpPr/>
          <p:nvPr userDrawn="1"/>
        </p:nvSpPr>
        <p:spPr>
          <a:xfrm>
            <a:off x="323528" y="188640"/>
            <a:ext cx="8496944" cy="864096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orbel" panose="020B0503020204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528" y="188640"/>
            <a:ext cx="8496944" cy="864096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024">
            <a:extLst>
              <a:ext uri="{FF2B5EF4-FFF2-40B4-BE49-F238E27FC236}">
                <a16:creationId xmlns:a16="http://schemas.microsoft.com/office/drawing/2014/main" id="{DCCE989A-FA93-404D-A685-E73013481C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3527" y="1268760"/>
            <a:ext cx="4032448" cy="4608512"/>
          </a:xfrm>
          <a:solidFill>
            <a:schemeClr val="tx1">
              <a:alpha val="70000"/>
            </a:schemeClr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7" name="Picture 2" descr="Dorpsraad Stevensweert">
            <a:extLst>
              <a:ext uri="{FF2B5EF4-FFF2-40B4-BE49-F238E27FC236}">
                <a16:creationId xmlns:a16="http://schemas.microsoft.com/office/drawing/2014/main" id="{614C738F-905B-7D1B-DC2F-5F13DC32EB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6376"/>
            <a:ext cx="1731936" cy="43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jdelijke aanduiding voor afbeelding 3">
            <a:extLst>
              <a:ext uri="{FF2B5EF4-FFF2-40B4-BE49-F238E27FC236}">
                <a16:creationId xmlns:a16="http://schemas.microsoft.com/office/drawing/2014/main" id="{12855DAC-972A-EBA3-3B9B-7B82C1799C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99992" y="1268760"/>
            <a:ext cx="4316378" cy="4608512"/>
          </a:xfrm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014E9903-47B0-9407-8757-A1328FB19DF0}"/>
              </a:ext>
            </a:extLst>
          </p:cNvPr>
          <p:cNvCxnSpPr/>
          <p:nvPr userDrawn="1"/>
        </p:nvCxnSpPr>
        <p:spPr>
          <a:xfrm>
            <a:off x="0" y="6165304"/>
            <a:ext cx="9144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hoek 11">
            <a:extLst>
              <a:ext uri="{FF2B5EF4-FFF2-40B4-BE49-F238E27FC236}">
                <a16:creationId xmlns:a16="http://schemas.microsoft.com/office/drawing/2014/main" id="{2E10E64A-34B1-4FD7-1504-03EC65CD78F1}"/>
              </a:ext>
            </a:extLst>
          </p:cNvPr>
          <p:cNvSpPr/>
          <p:nvPr userDrawn="1"/>
        </p:nvSpPr>
        <p:spPr>
          <a:xfrm>
            <a:off x="7884368" y="6004166"/>
            <a:ext cx="792088" cy="3771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E0F487F-102C-4922-AFA3-5D21177037D7}" type="slidenum">
              <a:rPr lang="nl-NL" sz="18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algn="ctr"/>
              <a:t>‹#›</a:t>
            </a:fld>
            <a:endParaRPr lang="nl-N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683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met tekstvalk en afbeelding (w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echthoek 5"/>
          <p:cNvSpPr/>
          <p:nvPr userDrawn="1"/>
        </p:nvSpPr>
        <p:spPr>
          <a:xfrm>
            <a:off x="323528" y="188640"/>
            <a:ext cx="8496944" cy="864096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orbel" panose="020B0503020204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528" y="188640"/>
            <a:ext cx="8496944" cy="864096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024">
            <a:extLst>
              <a:ext uri="{FF2B5EF4-FFF2-40B4-BE49-F238E27FC236}">
                <a16:creationId xmlns:a16="http://schemas.microsoft.com/office/drawing/2014/main" id="{DCCE989A-FA93-404D-A685-E73013481C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3527" y="1268760"/>
            <a:ext cx="4032448" cy="4608512"/>
          </a:xfrm>
          <a:noFill/>
          <a:ln w="19050">
            <a:noFill/>
          </a:ln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7" name="Picture 2" descr="Dorpsraad Stevensweert">
            <a:extLst>
              <a:ext uri="{FF2B5EF4-FFF2-40B4-BE49-F238E27FC236}">
                <a16:creationId xmlns:a16="http://schemas.microsoft.com/office/drawing/2014/main" id="{614C738F-905B-7D1B-DC2F-5F13DC32EB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6376"/>
            <a:ext cx="1731936" cy="43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jdelijke aanduiding voor afbeelding 3">
            <a:extLst>
              <a:ext uri="{FF2B5EF4-FFF2-40B4-BE49-F238E27FC236}">
                <a16:creationId xmlns:a16="http://schemas.microsoft.com/office/drawing/2014/main" id="{12855DAC-972A-EBA3-3B9B-7B82C1799C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99992" y="1268760"/>
            <a:ext cx="4316378" cy="4608512"/>
          </a:xfrm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C960045-459E-0CF1-16E2-094D5778123A}"/>
              </a:ext>
            </a:extLst>
          </p:cNvPr>
          <p:cNvCxnSpPr/>
          <p:nvPr userDrawn="1"/>
        </p:nvCxnSpPr>
        <p:spPr>
          <a:xfrm>
            <a:off x="0" y="6165304"/>
            <a:ext cx="9144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hoek 11">
            <a:extLst>
              <a:ext uri="{FF2B5EF4-FFF2-40B4-BE49-F238E27FC236}">
                <a16:creationId xmlns:a16="http://schemas.microsoft.com/office/drawing/2014/main" id="{6652C432-54B0-00EF-CD7E-E3360D1D959C}"/>
              </a:ext>
            </a:extLst>
          </p:cNvPr>
          <p:cNvSpPr/>
          <p:nvPr userDrawn="1"/>
        </p:nvSpPr>
        <p:spPr>
          <a:xfrm>
            <a:off x="7884368" y="6004166"/>
            <a:ext cx="792088" cy="3771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E0F487F-102C-4922-AFA3-5D21177037D7}" type="slidenum">
              <a:rPr lang="nl-NL" sz="18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algn="ctr"/>
              <a:t>‹#›</a:t>
            </a:fld>
            <a:endParaRPr lang="nl-N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809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3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echthoek 5"/>
          <p:cNvSpPr/>
          <p:nvPr userDrawn="1"/>
        </p:nvSpPr>
        <p:spPr>
          <a:xfrm>
            <a:off x="323528" y="188640"/>
            <a:ext cx="8496944" cy="864096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orbel" panose="020B0503020204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528" y="188640"/>
            <a:ext cx="8496944" cy="864096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58127A1B-B7D0-4F17-9E54-CB5939539DEC}"/>
              </a:ext>
            </a:extLst>
          </p:cNvPr>
          <p:cNvCxnSpPr/>
          <p:nvPr userDrawn="1"/>
        </p:nvCxnSpPr>
        <p:spPr>
          <a:xfrm>
            <a:off x="0" y="6165304"/>
            <a:ext cx="9144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hoek 27">
            <a:extLst>
              <a:ext uri="{FF2B5EF4-FFF2-40B4-BE49-F238E27FC236}">
                <a16:creationId xmlns:a16="http://schemas.microsoft.com/office/drawing/2014/main" id="{BE9BD1EF-FC6A-47EB-8E6E-5E1303D4D452}"/>
              </a:ext>
            </a:extLst>
          </p:cNvPr>
          <p:cNvSpPr/>
          <p:nvPr userDrawn="1"/>
        </p:nvSpPr>
        <p:spPr>
          <a:xfrm>
            <a:off x="7884368" y="6004166"/>
            <a:ext cx="792088" cy="3771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E0F487F-102C-4922-AFA3-5D21177037D7}" type="slidenum">
              <a:rPr lang="nl-NL" sz="18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algn="ctr"/>
              <a:t>‹#›</a:t>
            </a:fld>
            <a:endParaRPr lang="nl-N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Tijdelijke aanduiding voor afbeelding 3">
            <a:extLst>
              <a:ext uri="{FF2B5EF4-FFF2-40B4-BE49-F238E27FC236}">
                <a16:creationId xmlns:a16="http://schemas.microsoft.com/office/drawing/2014/main" id="{2EA8C473-B40C-4802-AC67-155A66A7B6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3528" y="1268760"/>
            <a:ext cx="2592286" cy="4608512"/>
          </a:xfrm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3" name="Tijdelijke aanduiding voor afbeelding 3">
            <a:extLst>
              <a:ext uri="{FF2B5EF4-FFF2-40B4-BE49-F238E27FC236}">
                <a16:creationId xmlns:a16="http://schemas.microsoft.com/office/drawing/2014/main" id="{2D3C1400-C9C0-456E-937C-6C32FA87069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15870" y="1268760"/>
            <a:ext cx="2592286" cy="4608512"/>
          </a:xfrm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6" name="Tijdelijke aanduiding voor afbeelding 3">
            <a:extLst>
              <a:ext uri="{FF2B5EF4-FFF2-40B4-BE49-F238E27FC236}">
                <a16:creationId xmlns:a16="http://schemas.microsoft.com/office/drawing/2014/main" id="{3B0BD6A7-211A-48CF-B202-97DC28326C2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87113" y="1268760"/>
            <a:ext cx="2592286" cy="4608512"/>
          </a:xfrm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1" name="Picture 2" descr="Dorpsraad Stevensweert">
            <a:extLst>
              <a:ext uri="{FF2B5EF4-FFF2-40B4-BE49-F238E27FC236}">
                <a16:creationId xmlns:a16="http://schemas.microsoft.com/office/drawing/2014/main" id="{1F2A7EE4-5722-4152-739D-927C03897A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6376"/>
            <a:ext cx="1731936" cy="43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647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met 3 tekstvlakken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echthoek 5"/>
          <p:cNvSpPr/>
          <p:nvPr userDrawn="1"/>
        </p:nvSpPr>
        <p:spPr>
          <a:xfrm>
            <a:off x="323528" y="188640"/>
            <a:ext cx="8496944" cy="864096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orbel" panose="020B0503020204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528" y="188640"/>
            <a:ext cx="8496944" cy="864096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5" name="Tijdelijke aanduiding voor tekst 1024">
            <a:extLst>
              <a:ext uri="{FF2B5EF4-FFF2-40B4-BE49-F238E27FC236}">
                <a16:creationId xmlns:a16="http://schemas.microsoft.com/office/drawing/2014/main" id="{92B40D3D-559D-4202-8A9C-2679418B14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3527" y="1268760"/>
            <a:ext cx="2592287" cy="4608512"/>
          </a:xfr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7" name="Tijdelijke aanduiding voor tekst 1024">
            <a:extLst>
              <a:ext uri="{FF2B5EF4-FFF2-40B4-BE49-F238E27FC236}">
                <a16:creationId xmlns:a16="http://schemas.microsoft.com/office/drawing/2014/main" id="{D8B3759B-FB10-4ECB-BE1C-DCF3CF40AD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87113" y="1268760"/>
            <a:ext cx="2592287" cy="4608512"/>
          </a:xfr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8" name="Tijdelijke aanduiding voor tekst 1024">
            <a:extLst>
              <a:ext uri="{FF2B5EF4-FFF2-40B4-BE49-F238E27FC236}">
                <a16:creationId xmlns:a16="http://schemas.microsoft.com/office/drawing/2014/main" id="{871FCE4F-AD00-4809-B8F7-65503A8F99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04122" y="1268760"/>
            <a:ext cx="2592287" cy="4608512"/>
          </a:xfr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58127A1B-B7D0-4F17-9E54-CB5939539DEC}"/>
              </a:ext>
            </a:extLst>
          </p:cNvPr>
          <p:cNvCxnSpPr/>
          <p:nvPr userDrawn="1"/>
        </p:nvCxnSpPr>
        <p:spPr>
          <a:xfrm>
            <a:off x="0" y="6165304"/>
            <a:ext cx="9144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hoek 27">
            <a:extLst>
              <a:ext uri="{FF2B5EF4-FFF2-40B4-BE49-F238E27FC236}">
                <a16:creationId xmlns:a16="http://schemas.microsoft.com/office/drawing/2014/main" id="{BE9BD1EF-FC6A-47EB-8E6E-5E1303D4D452}"/>
              </a:ext>
            </a:extLst>
          </p:cNvPr>
          <p:cNvSpPr/>
          <p:nvPr userDrawn="1"/>
        </p:nvSpPr>
        <p:spPr>
          <a:xfrm>
            <a:off x="7884368" y="6004166"/>
            <a:ext cx="792088" cy="3771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E0F487F-102C-4922-AFA3-5D21177037D7}" type="slidenum">
              <a:rPr lang="nl-NL" sz="18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algn="ctr"/>
              <a:t>‹#›</a:t>
            </a:fld>
            <a:endParaRPr lang="nl-N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2" descr="Dorpsraad Stevensweert">
            <a:extLst>
              <a:ext uri="{FF2B5EF4-FFF2-40B4-BE49-F238E27FC236}">
                <a16:creationId xmlns:a16="http://schemas.microsoft.com/office/drawing/2014/main" id="{6FAB9F7A-3AC5-31B6-C77E-05476D1479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6376"/>
            <a:ext cx="1731936" cy="43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698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3 tekstvlakken zonder k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echthoek 5"/>
          <p:cNvSpPr/>
          <p:nvPr userDrawn="1"/>
        </p:nvSpPr>
        <p:spPr>
          <a:xfrm>
            <a:off x="323528" y="188640"/>
            <a:ext cx="8496944" cy="864096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orbel" panose="020B0503020204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528" y="188640"/>
            <a:ext cx="8496944" cy="864096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5" name="Tijdelijke aanduiding voor tekst 1024">
            <a:extLst>
              <a:ext uri="{FF2B5EF4-FFF2-40B4-BE49-F238E27FC236}">
                <a16:creationId xmlns:a16="http://schemas.microsoft.com/office/drawing/2014/main" id="{92B40D3D-559D-4202-8A9C-2679418B14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3527" y="1268760"/>
            <a:ext cx="2592287" cy="4608512"/>
          </a:xfrm>
          <a:noFill/>
          <a:ln w="19050">
            <a:noFill/>
          </a:ln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7" name="Tijdelijke aanduiding voor tekst 1024">
            <a:extLst>
              <a:ext uri="{FF2B5EF4-FFF2-40B4-BE49-F238E27FC236}">
                <a16:creationId xmlns:a16="http://schemas.microsoft.com/office/drawing/2014/main" id="{D8B3759B-FB10-4ECB-BE1C-DCF3CF40AD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87113" y="1268760"/>
            <a:ext cx="2592287" cy="4608512"/>
          </a:xfrm>
          <a:noFill/>
          <a:ln w="19050">
            <a:noFill/>
          </a:ln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8" name="Tijdelijke aanduiding voor tekst 1024">
            <a:extLst>
              <a:ext uri="{FF2B5EF4-FFF2-40B4-BE49-F238E27FC236}">
                <a16:creationId xmlns:a16="http://schemas.microsoft.com/office/drawing/2014/main" id="{871FCE4F-AD00-4809-B8F7-65503A8F99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04122" y="1268760"/>
            <a:ext cx="2592287" cy="4608512"/>
          </a:xfrm>
          <a:noFill/>
          <a:ln w="19050">
            <a:noFill/>
          </a:ln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8F419B4F-0AEA-43B7-BB1B-84954D925D6C}"/>
              </a:ext>
            </a:extLst>
          </p:cNvPr>
          <p:cNvCxnSpPr/>
          <p:nvPr userDrawn="1"/>
        </p:nvCxnSpPr>
        <p:spPr>
          <a:xfrm>
            <a:off x="0" y="6165304"/>
            <a:ext cx="9144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hoek 24">
            <a:extLst>
              <a:ext uri="{FF2B5EF4-FFF2-40B4-BE49-F238E27FC236}">
                <a16:creationId xmlns:a16="http://schemas.microsoft.com/office/drawing/2014/main" id="{D1E39788-1DC9-4D2E-9D9F-BFA2FB51512F}"/>
              </a:ext>
            </a:extLst>
          </p:cNvPr>
          <p:cNvSpPr/>
          <p:nvPr userDrawn="1"/>
        </p:nvSpPr>
        <p:spPr>
          <a:xfrm>
            <a:off x="7884368" y="6004166"/>
            <a:ext cx="792088" cy="3771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E0F487F-102C-4922-AFA3-5D21177037D7}" type="slidenum">
              <a:rPr lang="nl-NL" sz="18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algn="ctr"/>
              <a:t>‹#›</a:t>
            </a:fld>
            <a:endParaRPr lang="nl-N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2" descr="Dorpsraad Stevensweert">
            <a:extLst>
              <a:ext uri="{FF2B5EF4-FFF2-40B4-BE49-F238E27FC236}">
                <a16:creationId xmlns:a16="http://schemas.microsoft.com/office/drawing/2014/main" id="{93C83305-9DDA-B748-E8ED-6B7FA03033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6376"/>
            <a:ext cx="1731936" cy="43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785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3 tekstvlakken 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echthoek 5"/>
          <p:cNvSpPr/>
          <p:nvPr userDrawn="1"/>
        </p:nvSpPr>
        <p:spPr>
          <a:xfrm>
            <a:off x="323528" y="188640"/>
            <a:ext cx="8496944" cy="864096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orbel" panose="020B0503020204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528" y="188640"/>
            <a:ext cx="8496944" cy="864096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5" name="Tijdelijke aanduiding voor tekst 1024">
            <a:extLst>
              <a:ext uri="{FF2B5EF4-FFF2-40B4-BE49-F238E27FC236}">
                <a16:creationId xmlns:a16="http://schemas.microsoft.com/office/drawing/2014/main" id="{92B40D3D-559D-4202-8A9C-2679418B14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3527" y="1268760"/>
            <a:ext cx="2592287" cy="4608512"/>
          </a:xfrm>
          <a:solidFill>
            <a:schemeClr val="tx1">
              <a:alpha val="70000"/>
            </a:schemeClr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7" name="Tijdelijke aanduiding voor tekst 1024">
            <a:extLst>
              <a:ext uri="{FF2B5EF4-FFF2-40B4-BE49-F238E27FC236}">
                <a16:creationId xmlns:a16="http://schemas.microsoft.com/office/drawing/2014/main" id="{D8B3759B-FB10-4ECB-BE1C-DCF3CF40AD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87113" y="1268760"/>
            <a:ext cx="2592287" cy="4608512"/>
          </a:xfrm>
          <a:solidFill>
            <a:schemeClr val="tx1">
              <a:alpha val="70000"/>
            </a:schemeClr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8" name="Tijdelijke aanduiding voor tekst 1024">
            <a:extLst>
              <a:ext uri="{FF2B5EF4-FFF2-40B4-BE49-F238E27FC236}">
                <a16:creationId xmlns:a16="http://schemas.microsoft.com/office/drawing/2014/main" id="{871FCE4F-AD00-4809-B8F7-65503A8F99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04122" y="1268760"/>
            <a:ext cx="2592287" cy="4608512"/>
          </a:xfrm>
          <a:solidFill>
            <a:schemeClr val="tx1">
              <a:alpha val="70000"/>
            </a:schemeClr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8F419B4F-0AEA-43B7-BB1B-84954D925D6C}"/>
              </a:ext>
            </a:extLst>
          </p:cNvPr>
          <p:cNvCxnSpPr/>
          <p:nvPr userDrawn="1"/>
        </p:nvCxnSpPr>
        <p:spPr>
          <a:xfrm>
            <a:off x="0" y="6165304"/>
            <a:ext cx="9144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hoek 24">
            <a:extLst>
              <a:ext uri="{FF2B5EF4-FFF2-40B4-BE49-F238E27FC236}">
                <a16:creationId xmlns:a16="http://schemas.microsoft.com/office/drawing/2014/main" id="{D1E39788-1DC9-4D2E-9D9F-BFA2FB51512F}"/>
              </a:ext>
            </a:extLst>
          </p:cNvPr>
          <p:cNvSpPr/>
          <p:nvPr userDrawn="1"/>
        </p:nvSpPr>
        <p:spPr>
          <a:xfrm>
            <a:off x="7884368" y="6004166"/>
            <a:ext cx="792088" cy="3771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E0F487F-102C-4922-AFA3-5D21177037D7}" type="slidenum">
              <a:rPr lang="nl-NL" sz="18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algn="ctr"/>
              <a:t>‹#›</a:t>
            </a:fld>
            <a:endParaRPr lang="nl-N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2" descr="Dorpsraad Stevensweert">
            <a:extLst>
              <a:ext uri="{FF2B5EF4-FFF2-40B4-BE49-F238E27FC236}">
                <a16:creationId xmlns:a16="http://schemas.microsoft.com/office/drawing/2014/main" id="{686C04B5-B0CA-E475-B25F-E53CBE6016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6376"/>
            <a:ext cx="1731936" cy="43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985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Bijschrift bij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echthoek 5"/>
          <p:cNvSpPr/>
          <p:nvPr userDrawn="1"/>
        </p:nvSpPr>
        <p:spPr>
          <a:xfrm>
            <a:off x="323528" y="188640"/>
            <a:ext cx="8496944" cy="864096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orbel" panose="020B0503020204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528" y="188640"/>
            <a:ext cx="8496944" cy="864096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cxnSp>
        <p:nvCxnSpPr>
          <p:cNvPr id="8" name="Rechte verbindingslijn 7"/>
          <p:cNvCxnSpPr/>
          <p:nvPr userDrawn="1"/>
        </p:nvCxnSpPr>
        <p:spPr>
          <a:xfrm>
            <a:off x="0" y="6165304"/>
            <a:ext cx="91440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hoek 19"/>
          <p:cNvSpPr/>
          <p:nvPr userDrawn="1"/>
        </p:nvSpPr>
        <p:spPr>
          <a:xfrm>
            <a:off x="7884368" y="6004166"/>
            <a:ext cx="792088" cy="3771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E0F487F-102C-4922-AFA3-5D21177037D7}" type="slidenum">
              <a:rPr lang="nl-NL" sz="18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algn="ctr"/>
              <a:t>‹#›</a:t>
            </a:fld>
            <a:endParaRPr lang="nl-N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2"/>
          </p:nvPr>
        </p:nvSpPr>
        <p:spPr>
          <a:xfrm>
            <a:off x="3419474" y="1268760"/>
            <a:ext cx="5400997" cy="4608512"/>
          </a:xfrm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24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1268760"/>
            <a:ext cx="2880320" cy="4608512"/>
          </a:xfrm>
          <a:solidFill>
            <a:schemeClr val="tx1">
              <a:alpha val="70000"/>
            </a:schemeClr>
          </a:solidFill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0" name="Picture 2" descr="Dorpsraad Stevensweert">
            <a:extLst>
              <a:ext uri="{FF2B5EF4-FFF2-40B4-BE49-F238E27FC236}">
                <a16:creationId xmlns:a16="http://schemas.microsoft.com/office/drawing/2014/main" id="{721E66F3-6F0C-5CF3-053F-D652A3F426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6376"/>
            <a:ext cx="1731936" cy="43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145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schrift bij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2"/>
          </p:nvPr>
        </p:nvSpPr>
        <p:spPr>
          <a:xfrm>
            <a:off x="3419474" y="404664"/>
            <a:ext cx="5400997" cy="5472608"/>
          </a:xfrm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24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404664"/>
            <a:ext cx="2880320" cy="5472608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80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60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C2FC010E-717A-448D-94E3-B5D415F9D312}"/>
              </a:ext>
            </a:extLst>
          </p:cNvPr>
          <p:cNvCxnSpPr/>
          <p:nvPr userDrawn="1"/>
        </p:nvCxnSpPr>
        <p:spPr>
          <a:xfrm>
            <a:off x="0" y="6165304"/>
            <a:ext cx="9144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hoek 20">
            <a:extLst>
              <a:ext uri="{FF2B5EF4-FFF2-40B4-BE49-F238E27FC236}">
                <a16:creationId xmlns:a16="http://schemas.microsoft.com/office/drawing/2014/main" id="{129D3E15-FE43-40A7-88C8-D7280BB73EC1}"/>
              </a:ext>
            </a:extLst>
          </p:cNvPr>
          <p:cNvSpPr/>
          <p:nvPr userDrawn="1"/>
        </p:nvSpPr>
        <p:spPr>
          <a:xfrm>
            <a:off x="7884368" y="6004166"/>
            <a:ext cx="792088" cy="3771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E0F487F-102C-4922-AFA3-5D21177037D7}" type="slidenum">
              <a:rPr lang="nl-NL" sz="18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algn="ctr"/>
              <a:t>‹#›</a:t>
            </a:fld>
            <a:endParaRPr lang="nl-N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Picture 2" descr="Dorpsraad Stevensweert">
            <a:extLst>
              <a:ext uri="{FF2B5EF4-FFF2-40B4-BE49-F238E27FC236}">
                <a16:creationId xmlns:a16="http://schemas.microsoft.com/office/drawing/2014/main" id="{4457146A-231F-85FC-33F1-2BA084C95F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6376"/>
            <a:ext cx="1731936" cy="43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3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schrift bij afbeelding -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2"/>
          </p:nvPr>
        </p:nvSpPr>
        <p:spPr>
          <a:xfrm>
            <a:off x="323528" y="404664"/>
            <a:ext cx="8496943" cy="4176464"/>
          </a:xfrm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24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4725144"/>
            <a:ext cx="8496944" cy="1152128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80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60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747976DA-A498-49B9-BD0C-43529D9383E4}"/>
              </a:ext>
            </a:extLst>
          </p:cNvPr>
          <p:cNvCxnSpPr/>
          <p:nvPr userDrawn="1"/>
        </p:nvCxnSpPr>
        <p:spPr>
          <a:xfrm>
            <a:off x="0" y="6165304"/>
            <a:ext cx="9144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hoek 18">
            <a:extLst>
              <a:ext uri="{FF2B5EF4-FFF2-40B4-BE49-F238E27FC236}">
                <a16:creationId xmlns:a16="http://schemas.microsoft.com/office/drawing/2014/main" id="{908D6611-3969-4F3C-B9A1-683EA50F6153}"/>
              </a:ext>
            </a:extLst>
          </p:cNvPr>
          <p:cNvSpPr/>
          <p:nvPr userDrawn="1"/>
        </p:nvSpPr>
        <p:spPr>
          <a:xfrm>
            <a:off x="7884368" y="6004166"/>
            <a:ext cx="792088" cy="3771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E0F487F-102C-4922-AFA3-5D21177037D7}" type="slidenum">
              <a:rPr lang="nl-NL" sz="18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algn="ctr"/>
              <a:t>‹#›</a:t>
            </a:fld>
            <a:endParaRPr lang="nl-N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Picture 2" descr="Dorpsraad Stevensweert">
            <a:extLst>
              <a:ext uri="{FF2B5EF4-FFF2-40B4-BE49-F238E27FC236}">
                <a16:creationId xmlns:a16="http://schemas.microsoft.com/office/drawing/2014/main" id="{30EDDEEC-7049-98E8-8F42-4EBC430582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6376"/>
            <a:ext cx="1731936" cy="43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408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afbeelding 3"/>
          <p:cNvSpPr>
            <a:spLocks noGrp="1"/>
          </p:cNvSpPr>
          <p:nvPr>
            <p:ph type="pic" sz="quarter" idx="12"/>
          </p:nvPr>
        </p:nvSpPr>
        <p:spPr>
          <a:xfrm>
            <a:off x="395536" y="404664"/>
            <a:ext cx="8424936" cy="5472608"/>
          </a:xfrm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22E6A9EE-FAA6-475B-AF21-4E3E2A28F4FE}"/>
              </a:ext>
            </a:extLst>
          </p:cNvPr>
          <p:cNvCxnSpPr/>
          <p:nvPr userDrawn="1"/>
        </p:nvCxnSpPr>
        <p:spPr>
          <a:xfrm>
            <a:off x="0" y="6165304"/>
            <a:ext cx="9144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hoek 20">
            <a:extLst>
              <a:ext uri="{FF2B5EF4-FFF2-40B4-BE49-F238E27FC236}">
                <a16:creationId xmlns:a16="http://schemas.microsoft.com/office/drawing/2014/main" id="{7592B003-049C-458F-B686-4C4D3B760246}"/>
              </a:ext>
            </a:extLst>
          </p:cNvPr>
          <p:cNvSpPr/>
          <p:nvPr userDrawn="1"/>
        </p:nvSpPr>
        <p:spPr>
          <a:xfrm>
            <a:off x="7884368" y="6004166"/>
            <a:ext cx="792088" cy="3771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E0F487F-102C-4922-AFA3-5D21177037D7}" type="slidenum">
              <a:rPr lang="nl-NL" sz="18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algn="ctr"/>
              <a:t>‹#›</a:t>
            </a:fld>
            <a:endParaRPr lang="nl-N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2" descr="Dorpsraad Stevensweert">
            <a:extLst>
              <a:ext uri="{FF2B5EF4-FFF2-40B4-BE49-F238E27FC236}">
                <a16:creationId xmlns:a16="http://schemas.microsoft.com/office/drawing/2014/main" id="{31160780-5313-A5F5-130C-1FA49B8464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6376"/>
            <a:ext cx="1731936" cy="43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51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echthoek 5"/>
          <p:cNvSpPr/>
          <p:nvPr userDrawn="1"/>
        </p:nvSpPr>
        <p:spPr>
          <a:xfrm>
            <a:off x="323528" y="188640"/>
            <a:ext cx="8496944" cy="864096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528" y="188640"/>
            <a:ext cx="8496944" cy="864096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cxnSp>
        <p:nvCxnSpPr>
          <p:cNvPr id="8" name="Rechte verbindingslijn 7"/>
          <p:cNvCxnSpPr/>
          <p:nvPr userDrawn="1"/>
        </p:nvCxnSpPr>
        <p:spPr>
          <a:xfrm>
            <a:off x="0" y="6165304"/>
            <a:ext cx="9144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hoek 19"/>
          <p:cNvSpPr/>
          <p:nvPr userDrawn="1"/>
        </p:nvSpPr>
        <p:spPr>
          <a:xfrm>
            <a:off x="7884368" y="6004166"/>
            <a:ext cx="792088" cy="3771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E0F487F-102C-4922-AFA3-5D21177037D7}" type="slidenum">
              <a:rPr lang="nl-NL" sz="18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algn="ctr"/>
              <a:t>‹#›</a:t>
            </a:fld>
            <a:endParaRPr lang="nl-N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Tijdelijke aanduiding voor tekst 1024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1268760"/>
            <a:ext cx="2016224" cy="4608512"/>
          </a:xfrm>
          <a:solidFill>
            <a:schemeClr val="tx1">
              <a:alpha val="7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1"/>
            <a:r>
              <a:rPr lang="nl-NL" dirty="0"/>
              <a:t>Eerste niveau</a:t>
            </a:r>
          </a:p>
        </p:txBody>
      </p:sp>
      <p:pic>
        <p:nvPicPr>
          <p:cNvPr id="10" name="Picture 2" descr="Dorpsraad Stevensweert">
            <a:extLst>
              <a:ext uri="{FF2B5EF4-FFF2-40B4-BE49-F238E27FC236}">
                <a16:creationId xmlns:a16="http://schemas.microsoft.com/office/drawing/2014/main" id="{E855D34D-AA5C-E236-A18B-14B8F65AB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6376"/>
            <a:ext cx="1731936" cy="43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5497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5" name="Tijdelijke aanduiding voor tekst 1024"/>
          <p:cNvSpPr>
            <a:spLocks noGrp="1"/>
          </p:cNvSpPr>
          <p:nvPr>
            <p:ph type="body" sz="quarter" idx="11"/>
          </p:nvPr>
        </p:nvSpPr>
        <p:spPr>
          <a:xfrm>
            <a:off x="395536" y="404665"/>
            <a:ext cx="8424936" cy="547260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6A5E764C-1FFA-4AF3-805D-BDF646C09038}"/>
              </a:ext>
            </a:extLst>
          </p:cNvPr>
          <p:cNvCxnSpPr/>
          <p:nvPr userDrawn="1"/>
        </p:nvCxnSpPr>
        <p:spPr>
          <a:xfrm>
            <a:off x="0" y="6165304"/>
            <a:ext cx="9144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hoek 18">
            <a:extLst>
              <a:ext uri="{FF2B5EF4-FFF2-40B4-BE49-F238E27FC236}">
                <a16:creationId xmlns:a16="http://schemas.microsoft.com/office/drawing/2014/main" id="{917DC0B9-1765-4A68-84E5-30EBEBCCEAA8}"/>
              </a:ext>
            </a:extLst>
          </p:cNvPr>
          <p:cNvSpPr/>
          <p:nvPr userDrawn="1"/>
        </p:nvSpPr>
        <p:spPr>
          <a:xfrm>
            <a:off x="7884368" y="6004166"/>
            <a:ext cx="792088" cy="3771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E0F487F-102C-4922-AFA3-5D21177037D7}" type="slidenum">
              <a:rPr lang="nl-NL" sz="18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algn="ctr"/>
              <a:t>‹#›</a:t>
            </a:fld>
            <a:endParaRPr lang="nl-N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2" descr="Dorpsraad Stevensweert">
            <a:extLst>
              <a:ext uri="{FF2B5EF4-FFF2-40B4-BE49-F238E27FC236}">
                <a16:creationId xmlns:a16="http://schemas.microsoft.com/office/drawing/2014/main" id="{6E82735F-62E8-28D2-8D3A-8A0B35A2A1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6376"/>
            <a:ext cx="1731936" cy="43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305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.b.v. 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5" name="Tijdelijke aanduiding voor tekst 1024"/>
          <p:cNvSpPr>
            <a:spLocks noGrp="1"/>
          </p:cNvSpPr>
          <p:nvPr>
            <p:ph type="body" sz="quarter" idx="11"/>
          </p:nvPr>
        </p:nvSpPr>
        <p:spPr>
          <a:xfrm>
            <a:off x="395536" y="404665"/>
            <a:ext cx="4032448" cy="547260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tekst 1024"/>
          <p:cNvSpPr>
            <a:spLocks noGrp="1"/>
          </p:cNvSpPr>
          <p:nvPr>
            <p:ph type="body" sz="quarter" idx="12"/>
          </p:nvPr>
        </p:nvSpPr>
        <p:spPr>
          <a:xfrm>
            <a:off x="4716016" y="404664"/>
            <a:ext cx="4104456" cy="5472607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6C00ABDB-CF46-4ECF-8251-445F396DAC18}"/>
              </a:ext>
            </a:extLst>
          </p:cNvPr>
          <p:cNvCxnSpPr/>
          <p:nvPr userDrawn="1"/>
        </p:nvCxnSpPr>
        <p:spPr>
          <a:xfrm>
            <a:off x="0" y="6165304"/>
            <a:ext cx="9144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hoek 20">
            <a:extLst>
              <a:ext uri="{FF2B5EF4-FFF2-40B4-BE49-F238E27FC236}">
                <a16:creationId xmlns:a16="http://schemas.microsoft.com/office/drawing/2014/main" id="{B60B8909-E00B-44BF-96DA-916ED225FE67}"/>
              </a:ext>
            </a:extLst>
          </p:cNvPr>
          <p:cNvSpPr/>
          <p:nvPr userDrawn="1"/>
        </p:nvSpPr>
        <p:spPr>
          <a:xfrm>
            <a:off x="7884368" y="6004166"/>
            <a:ext cx="792088" cy="3771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E0F487F-102C-4922-AFA3-5D21177037D7}" type="slidenum">
              <a:rPr lang="nl-NL" sz="18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algn="ctr"/>
              <a:t>‹#›</a:t>
            </a:fld>
            <a:endParaRPr lang="nl-N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Picture 2" descr="Dorpsraad Stevensweert">
            <a:extLst>
              <a:ext uri="{FF2B5EF4-FFF2-40B4-BE49-F238E27FC236}">
                <a16:creationId xmlns:a16="http://schemas.microsoft.com/office/drawing/2014/main" id="{EA9DC42E-502D-F037-5B32-02711F555B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6376"/>
            <a:ext cx="1731936" cy="43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83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323528" y="188640"/>
            <a:ext cx="8496944" cy="864096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orbel" panose="020B0503020204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528" y="188640"/>
            <a:ext cx="8496944" cy="864096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cxnSp>
        <p:nvCxnSpPr>
          <p:cNvPr id="8" name="Rechte verbindingslijn 7"/>
          <p:cNvCxnSpPr/>
          <p:nvPr userDrawn="1"/>
        </p:nvCxnSpPr>
        <p:spPr>
          <a:xfrm>
            <a:off x="0" y="6165304"/>
            <a:ext cx="9144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hoek 19"/>
          <p:cNvSpPr/>
          <p:nvPr userDrawn="1"/>
        </p:nvSpPr>
        <p:spPr>
          <a:xfrm>
            <a:off x="7884368" y="6004166"/>
            <a:ext cx="792088" cy="3771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E0F487F-102C-4922-AFA3-5D21177037D7}" type="slidenum">
              <a:rPr lang="nl-NL" sz="18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algn="ctr"/>
              <a:t>‹#›</a:t>
            </a:fld>
            <a:endParaRPr lang="nl-N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2"/>
          </p:nvPr>
        </p:nvSpPr>
        <p:spPr>
          <a:xfrm>
            <a:off x="323528" y="1268760"/>
            <a:ext cx="8496944" cy="4608512"/>
          </a:xfrm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9" name="Picture 2" descr="Dorpsraad Stevensweert">
            <a:extLst>
              <a:ext uri="{FF2B5EF4-FFF2-40B4-BE49-F238E27FC236}">
                <a16:creationId xmlns:a16="http://schemas.microsoft.com/office/drawing/2014/main" id="{790D1797-38FF-5ACC-2608-411BB6DC3F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6376"/>
            <a:ext cx="1731936" cy="43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621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inclusief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echthoek 5"/>
          <p:cNvSpPr/>
          <p:nvPr userDrawn="1"/>
        </p:nvSpPr>
        <p:spPr>
          <a:xfrm>
            <a:off x="323528" y="188640"/>
            <a:ext cx="8496944" cy="864096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orbel" panose="020B0503020204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528" y="188640"/>
            <a:ext cx="8496944" cy="864096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cxnSp>
        <p:nvCxnSpPr>
          <p:cNvPr id="8" name="Rechte verbindingslijn 7"/>
          <p:cNvCxnSpPr/>
          <p:nvPr userDrawn="1"/>
        </p:nvCxnSpPr>
        <p:spPr>
          <a:xfrm>
            <a:off x="0" y="6165304"/>
            <a:ext cx="91440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hoek 19"/>
          <p:cNvSpPr/>
          <p:nvPr userDrawn="1"/>
        </p:nvSpPr>
        <p:spPr>
          <a:xfrm>
            <a:off x="7884368" y="6004166"/>
            <a:ext cx="792088" cy="3771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E0F487F-102C-4922-AFA3-5D21177037D7}" type="slidenum">
              <a:rPr lang="nl-NL" sz="1800" smtClean="0">
                <a:solidFill>
                  <a:schemeClr val="bg1"/>
                </a:solidFill>
              </a:rPr>
              <a:pPr algn="ctr"/>
              <a:t>‹#›</a:t>
            </a:fld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5" name="Tijdelijke aanduiding voor tekst 1024"/>
          <p:cNvSpPr>
            <a:spLocks noGrp="1"/>
          </p:cNvSpPr>
          <p:nvPr>
            <p:ph type="body" sz="quarter" idx="11"/>
          </p:nvPr>
        </p:nvSpPr>
        <p:spPr>
          <a:xfrm>
            <a:off x="395536" y="1340769"/>
            <a:ext cx="8424936" cy="4536503"/>
          </a:xfrm>
          <a:solidFill>
            <a:schemeClr val="tx1">
              <a:alpha val="7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0" name="Picture 2" descr="Dorpsraad Stevensweert">
            <a:extLst>
              <a:ext uri="{FF2B5EF4-FFF2-40B4-BE49-F238E27FC236}">
                <a16:creationId xmlns:a16="http://schemas.microsoft.com/office/drawing/2014/main" id="{456D8335-1C3D-D456-1D46-4DE7017B81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6376"/>
            <a:ext cx="1731936" cy="43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89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zonder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echthoek 5"/>
          <p:cNvSpPr/>
          <p:nvPr userDrawn="1"/>
        </p:nvSpPr>
        <p:spPr>
          <a:xfrm>
            <a:off x="323528" y="188640"/>
            <a:ext cx="8496944" cy="864096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orbel" panose="020B0503020204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528" y="188640"/>
            <a:ext cx="8496944" cy="864096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cxnSp>
        <p:nvCxnSpPr>
          <p:cNvPr id="8" name="Rechte verbindingslijn 7"/>
          <p:cNvCxnSpPr/>
          <p:nvPr userDrawn="1"/>
        </p:nvCxnSpPr>
        <p:spPr>
          <a:xfrm>
            <a:off x="0" y="6165304"/>
            <a:ext cx="91440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hoek 19"/>
          <p:cNvSpPr/>
          <p:nvPr userDrawn="1"/>
        </p:nvSpPr>
        <p:spPr>
          <a:xfrm>
            <a:off x="7884368" y="6004166"/>
            <a:ext cx="792088" cy="3771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E0F487F-102C-4922-AFA3-5D21177037D7}" type="slidenum">
              <a:rPr lang="nl-NL" sz="18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algn="ctr"/>
              <a:t>‹#›</a:t>
            </a:fld>
            <a:endParaRPr lang="nl-N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Tijdelijke aanduiding voor tekst 1024"/>
          <p:cNvSpPr>
            <a:spLocks noGrp="1"/>
          </p:cNvSpPr>
          <p:nvPr>
            <p:ph type="body" sz="quarter" idx="11"/>
          </p:nvPr>
        </p:nvSpPr>
        <p:spPr>
          <a:xfrm>
            <a:off x="395536" y="1340769"/>
            <a:ext cx="8424936" cy="4536503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5" name="Picture 2" descr="Dorpsraad Stevensweert">
            <a:extLst>
              <a:ext uri="{FF2B5EF4-FFF2-40B4-BE49-F238E27FC236}">
                <a16:creationId xmlns:a16="http://schemas.microsoft.com/office/drawing/2014/main" id="{816B94E6-9056-808C-1163-6CB059F730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6376"/>
            <a:ext cx="1731936" cy="43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559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2 afbeeldingen met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echthoek 5"/>
          <p:cNvSpPr/>
          <p:nvPr userDrawn="1"/>
        </p:nvSpPr>
        <p:spPr>
          <a:xfrm>
            <a:off x="323528" y="188640"/>
            <a:ext cx="8496944" cy="864096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orbel" panose="020B0503020204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528" y="188640"/>
            <a:ext cx="8496944" cy="864096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cxnSp>
        <p:nvCxnSpPr>
          <p:cNvPr id="8" name="Rechte verbindingslijn 7"/>
          <p:cNvCxnSpPr/>
          <p:nvPr userDrawn="1"/>
        </p:nvCxnSpPr>
        <p:spPr>
          <a:xfrm>
            <a:off x="0" y="6165304"/>
            <a:ext cx="9144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hoek 19"/>
          <p:cNvSpPr/>
          <p:nvPr userDrawn="1"/>
        </p:nvSpPr>
        <p:spPr>
          <a:xfrm>
            <a:off x="7884368" y="6004166"/>
            <a:ext cx="792088" cy="3771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E0F487F-102C-4922-AFA3-5D21177037D7}" type="slidenum">
              <a:rPr lang="nl-NL" sz="18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algn="ctr"/>
              <a:t>‹#›</a:t>
            </a:fld>
            <a:endParaRPr lang="nl-N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2"/>
          </p:nvPr>
        </p:nvSpPr>
        <p:spPr>
          <a:xfrm>
            <a:off x="323528" y="1268760"/>
            <a:ext cx="4032448" cy="4608512"/>
          </a:xfrm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4499992" y="1268760"/>
            <a:ext cx="4316378" cy="4608512"/>
          </a:xfrm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Picture 2" descr="Dorpsraad Stevensweert">
            <a:extLst>
              <a:ext uri="{FF2B5EF4-FFF2-40B4-BE49-F238E27FC236}">
                <a16:creationId xmlns:a16="http://schemas.microsoft.com/office/drawing/2014/main" id="{2C9C0F3F-94F9-2048-FF77-53F4A54B49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6376"/>
            <a:ext cx="1731936" cy="43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74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twee tekstvlakken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323528" y="188640"/>
            <a:ext cx="8496944" cy="864096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orbel" panose="020B0503020204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528" y="188640"/>
            <a:ext cx="8496944" cy="864096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024">
            <a:extLst>
              <a:ext uri="{FF2B5EF4-FFF2-40B4-BE49-F238E27FC236}">
                <a16:creationId xmlns:a16="http://schemas.microsoft.com/office/drawing/2014/main" id="{DCCE989A-FA93-404D-A685-E73013481C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3527" y="1268760"/>
            <a:ext cx="4032448" cy="4608512"/>
          </a:xfr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6" name="Tijdelijke aanduiding voor tekst 1024">
            <a:extLst>
              <a:ext uri="{FF2B5EF4-FFF2-40B4-BE49-F238E27FC236}">
                <a16:creationId xmlns:a16="http://schemas.microsoft.com/office/drawing/2014/main" id="{7203B8AD-C3A8-4BB4-880B-CA4F4E4418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44287" y="1268760"/>
            <a:ext cx="4032448" cy="4608512"/>
          </a:xfr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7" name="Picture 2" descr="Dorpsraad Stevensweert">
            <a:extLst>
              <a:ext uri="{FF2B5EF4-FFF2-40B4-BE49-F238E27FC236}">
                <a16:creationId xmlns:a16="http://schemas.microsoft.com/office/drawing/2014/main" id="{69A79DBD-FEA3-A1DA-943F-B0241DF8A3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6376"/>
            <a:ext cx="1731936" cy="43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A1FEE385-1CB7-60DB-99E3-039E9DB96D30}"/>
              </a:ext>
            </a:extLst>
          </p:cNvPr>
          <p:cNvCxnSpPr/>
          <p:nvPr userDrawn="1"/>
        </p:nvCxnSpPr>
        <p:spPr>
          <a:xfrm>
            <a:off x="0" y="6165304"/>
            <a:ext cx="9144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hoek 26">
            <a:extLst>
              <a:ext uri="{FF2B5EF4-FFF2-40B4-BE49-F238E27FC236}">
                <a16:creationId xmlns:a16="http://schemas.microsoft.com/office/drawing/2014/main" id="{EAEEF75A-7E53-C6D6-81BC-2DA1200D3CDC}"/>
              </a:ext>
            </a:extLst>
          </p:cNvPr>
          <p:cNvSpPr/>
          <p:nvPr userDrawn="1"/>
        </p:nvSpPr>
        <p:spPr>
          <a:xfrm>
            <a:off x="7884368" y="6004166"/>
            <a:ext cx="792088" cy="3771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E0F487F-102C-4922-AFA3-5D21177037D7}" type="slidenum">
              <a:rPr lang="nl-NL" sz="18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algn="ctr"/>
              <a:t>‹#›</a:t>
            </a:fld>
            <a:endParaRPr lang="nl-N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7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twee tekstvlakken zonder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echthoek 5"/>
          <p:cNvSpPr/>
          <p:nvPr userDrawn="1"/>
        </p:nvSpPr>
        <p:spPr>
          <a:xfrm>
            <a:off x="323528" y="188640"/>
            <a:ext cx="8496944" cy="864096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orbel" panose="020B0503020204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528" y="188640"/>
            <a:ext cx="8496944" cy="864096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024">
            <a:extLst>
              <a:ext uri="{FF2B5EF4-FFF2-40B4-BE49-F238E27FC236}">
                <a16:creationId xmlns:a16="http://schemas.microsoft.com/office/drawing/2014/main" id="{DCCE989A-FA93-404D-A685-E73013481C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3527" y="1268760"/>
            <a:ext cx="4032448" cy="4608512"/>
          </a:xfrm>
          <a:noFill/>
          <a:ln w="19050">
            <a:noFill/>
          </a:ln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6" name="Tijdelijke aanduiding voor tekst 1024">
            <a:extLst>
              <a:ext uri="{FF2B5EF4-FFF2-40B4-BE49-F238E27FC236}">
                <a16:creationId xmlns:a16="http://schemas.microsoft.com/office/drawing/2014/main" id="{7203B8AD-C3A8-4BB4-880B-CA4F4E4418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44287" y="1268760"/>
            <a:ext cx="4032448" cy="4608512"/>
          </a:xfrm>
          <a:noFill/>
          <a:ln w="19050">
            <a:noFill/>
          </a:ln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7" name="Picture 2" descr="Dorpsraad Stevensweert">
            <a:extLst>
              <a:ext uri="{FF2B5EF4-FFF2-40B4-BE49-F238E27FC236}">
                <a16:creationId xmlns:a16="http://schemas.microsoft.com/office/drawing/2014/main" id="{6CAA79E2-80AB-8762-EBCE-6AEB5995AF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6376"/>
            <a:ext cx="1731936" cy="43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EA831E8C-D14F-E766-1EAC-155860F119C6}"/>
              </a:ext>
            </a:extLst>
          </p:cNvPr>
          <p:cNvCxnSpPr/>
          <p:nvPr userDrawn="1"/>
        </p:nvCxnSpPr>
        <p:spPr>
          <a:xfrm>
            <a:off x="0" y="6165304"/>
            <a:ext cx="9144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hoek 26">
            <a:extLst>
              <a:ext uri="{FF2B5EF4-FFF2-40B4-BE49-F238E27FC236}">
                <a16:creationId xmlns:a16="http://schemas.microsoft.com/office/drawing/2014/main" id="{E09E189D-F389-5BC0-BC94-569EACC12348}"/>
              </a:ext>
            </a:extLst>
          </p:cNvPr>
          <p:cNvSpPr/>
          <p:nvPr userDrawn="1"/>
        </p:nvSpPr>
        <p:spPr>
          <a:xfrm>
            <a:off x="7884368" y="6004166"/>
            <a:ext cx="792088" cy="3771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E0F487F-102C-4922-AFA3-5D21177037D7}" type="slidenum">
              <a:rPr lang="nl-NL" sz="18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algn="ctr"/>
              <a:t>‹#›</a:t>
            </a:fld>
            <a:endParaRPr lang="nl-N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165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twee tekstvlakken 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echthoek 5"/>
          <p:cNvSpPr/>
          <p:nvPr userDrawn="1"/>
        </p:nvSpPr>
        <p:spPr>
          <a:xfrm>
            <a:off x="323528" y="188640"/>
            <a:ext cx="8496944" cy="864096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orbel" panose="020B0503020204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528" y="188640"/>
            <a:ext cx="8496944" cy="864096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024">
            <a:extLst>
              <a:ext uri="{FF2B5EF4-FFF2-40B4-BE49-F238E27FC236}">
                <a16:creationId xmlns:a16="http://schemas.microsoft.com/office/drawing/2014/main" id="{DCCE989A-FA93-404D-A685-E73013481C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3527" y="1268760"/>
            <a:ext cx="4032448" cy="4608512"/>
          </a:xfrm>
          <a:solidFill>
            <a:schemeClr val="tx1">
              <a:alpha val="70000"/>
            </a:schemeClr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6" name="Tijdelijke aanduiding voor tekst 1024">
            <a:extLst>
              <a:ext uri="{FF2B5EF4-FFF2-40B4-BE49-F238E27FC236}">
                <a16:creationId xmlns:a16="http://schemas.microsoft.com/office/drawing/2014/main" id="{7203B8AD-C3A8-4BB4-880B-CA4F4E4418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44287" y="1268760"/>
            <a:ext cx="4032448" cy="4608512"/>
          </a:xfrm>
          <a:solidFill>
            <a:schemeClr val="tx1">
              <a:alpha val="70000"/>
            </a:schemeClr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7" name="Picture 2" descr="Dorpsraad Stevensweert">
            <a:extLst>
              <a:ext uri="{FF2B5EF4-FFF2-40B4-BE49-F238E27FC236}">
                <a16:creationId xmlns:a16="http://schemas.microsoft.com/office/drawing/2014/main" id="{614C738F-905B-7D1B-DC2F-5F13DC32EB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6376"/>
            <a:ext cx="1731936" cy="43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58A1F41C-A0ED-132C-36FC-5E1134415596}"/>
              </a:ext>
            </a:extLst>
          </p:cNvPr>
          <p:cNvCxnSpPr/>
          <p:nvPr userDrawn="1"/>
        </p:nvCxnSpPr>
        <p:spPr>
          <a:xfrm>
            <a:off x="0" y="6165304"/>
            <a:ext cx="9144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hoek 26">
            <a:extLst>
              <a:ext uri="{FF2B5EF4-FFF2-40B4-BE49-F238E27FC236}">
                <a16:creationId xmlns:a16="http://schemas.microsoft.com/office/drawing/2014/main" id="{D02BBFCA-97FA-AE49-2834-992638CCF9BD}"/>
              </a:ext>
            </a:extLst>
          </p:cNvPr>
          <p:cNvSpPr/>
          <p:nvPr userDrawn="1"/>
        </p:nvSpPr>
        <p:spPr>
          <a:xfrm>
            <a:off x="7884368" y="6004166"/>
            <a:ext cx="792088" cy="3771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E0F487F-102C-4922-AFA3-5D21177037D7}" type="slidenum">
              <a:rPr lang="nl-NL" sz="18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algn="ctr"/>
              <a:t>‹#›</a:t>
            </a:fld>
            <a:endParaRPr lang="nl-N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51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1" r:id="rId3"/>
    <p:sldLayoutId id="2147483654" r:id="rId4"/>
    <p:sldLayoutId id="2147483651" r:id="rId5"/>
    <p:sldLayoutId id="2147483660" r:id="rId6"/>
    <p:sldLayoutId id="2147483667" r:id="rId7"/>
    <p:sldLayoutId id="2147483670" r:id="rId8"/>
    <p:sldLayoutId id="2147483671" r:id="rId9"/>
    <p:sldLayoutId id="2147483674" r:id="rId10"/>
    <p:sldLayoutId id="2147483675" r:id="rId11"/>
    <p:sldLayoutId id="2147483666" r:id="rId12"/>
    <p:sldLayoutId id="2147483673" r:id="rId13"/>
    <p:sldLayoutId id="2147483669" r:id="rId14"/>
    <p:sldLayoutId id="2147483672" r:id="rId15"/>
    <p:sldLayoutId id="2147483658" r:id="rId16"/>
    <p:sldLayoutId id="2147483664" r:id="rId17"/>
    <p:sldLayoutId id="2147483665" r:id="rId18"/>
    <p:sldLayoutId id="2147483662" r:id="rId19"/>
    <p:sldLayoutId id="2147483657" r:id="rId20"/>
    <p:sldLayoutId id="2147483656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69EB6E1-480F-9685-FE48-9D2B796421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nl-NL" dirty="0"/>
              <a:t>Inwoners bijeenkomst 2024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3A9A59-C0B1-673A-F8FD-538CA35A42D3}"/>
              </a:ext>
            </a:extLst>
          </p:cNvPr>
          <p:cNvSpPr/>
          <p:nvPr/>
        </p:nvSpPr>
        <p:spPr>
          <a:xfrm>
            <a:off x="-6678" y="6093296"/>
            <a:ext cx="9180512" cy="4320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71110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5CDDD4-C243-D036-4ACD-F2D1B110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Stand van zaken Dorpsraad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C12079-708C-3549-2D59-62E3D9A491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Het sociaal klimaat.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3"/>
                </a:solidFill>
              </a:rPr>
              <a:t>     </a:t>
            </a: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Welkomsmap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3"/>
                </a:solidFill>
              </a:rPr>
              <a:t>     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3"/>
                </a:solidFill>
              </a:rPr>
              <a:t>     </a:t>
            </a: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Nieuw </a:t>
            </a: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Eetpunt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FCCBC04-1BC3-F754-BB74-ACD82D8CCF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Welkomsmap</a:t>
            </a:r>
            <a:endParaRPr lang="nl-NL" dirty="0"/>
          </a:p>
          <a:p>
            <a:pPr marL="0" indent="0">
              <a:buNone/>
            </a:pPr>
            <a:r>
              <a:rPr lang="nl-NL" sz="1600" dirty="0">
                <a:solidFill>
                  <a:srgbClr val="FF0000"/>
                </a:solidFill>
              </a:rPr>
              <a:t>    </a:t>
            </a:r>
            <a:r>
              <a:rPr lang="nl-NL" sz="1600" dirty="0"/>
              <a:t>vanaf start in 2022 al meer </a:t>
            </a:r>
          </a:p>
          <a:p>
            <a:pPr marL="0" indent="0">
              <a:buNone/>
            </a:pPr>
            <a:r>
              <a:rPr lang="nl-NL" sz="1600" dirty="0"/>
              <a:t>    dan 100 mappen uitgereikt</a:t>
            </a:r>
          </a:p>
          <a:p>
            <a:endParaRPr lang="nl-NL" sz="1600" dirty="0"/>
          </a:p>
          <a:p>
            <a:pPr marL="0" indent="0">
              <a:buNone/>
            </a:pPr>
            <a:r>
              <a:rPr lang="nl-NL" sz="1600" dirty="0"/>
              <a:t>    Meld als je een nieuwe bewoner</a:t>
            </a:r>
          </a:p>
          <a:p>
            <a:endParaRPr lang="nl-NL" sz="1600" dirty="0"/>
          </a:p>
          <a:p>
            <a:endParaRPr lang="nl-NL" sz="1600" dirty="0"/>
          </a:p>
          <a:p>
            <a:r>
              <a:rPr lang="nl-NL" dirty="0" err="1"/>
              <a:t>Eetpunt</a:t>
            </a:r>
            <a:r>
              <a:rPr lang="nl-NL" dirty="0"/>
              <a:t> is in opstart </a:t>
            </a:r>
          </a:p>
          <a:p>
            <a:pPr marL="0" indent="0">
              <a:buNone/>
            </a:pPr>
            <a:r>
              <a:rPr lang="nl-NL" sz="1600" dirty="0"/>
              <a:t>     Meer info volgt via Nieuwsbrief</a:t>
            </a:r>
          </a:p>
        </p:txBody>
      </p:sp>
    </p:spTree>
    <p:extLst>
      <p:ext uri="{BB962C8B-B14F-4D97-AF65-F5344CB8AC3E}">
        <p14:creationId xmlns:p14="http://schemas.microsoft.com/office/powerpoint/2010/main" val="2852799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5CDDD4-C243-D036-4ACD-F2D1B110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Stand van zaken Dorpsraad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C12079-708C-3549-2D59-62E3D9A491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Verkeer.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3"/>
                </a:solidFill>
              </a:rPr>
              <a:t>   Knooppunt Het </a:t>
            </a:r>
            <a:r>
              <a:rPr lang="nl-NL" dirty="0" err="1">
                <a:solidFill>
                  <a:schemeClr val="accent3"/>
                </a:solidFill>
              </a:rPr>
              <a:t>Stepke</a:t>
            </a:r>
            <a:r>
              <a:rPr lang="nl-NL" dirty="0">
                <a:solidFill>
                  <a:schemeClr val="accent3"/>
                </a:solidFill>
              </a:rPr>
              <a:t>   </a:t>
            </a:r>
          </a:p>
          <a:p>
            <a:pPr marL="0" indent="0">
              <a:buNone/>
            </a:pPr>
            <a:endParaRPr lang="nl-NL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3"/>
                </a:solidFill>
              </a:rPr>
              <a:t>   Basisschool</a:t>
            </a:r>
          </a:p>
          <a:p>
            <a:pPr marL="0" indent="0">
              <a:buNone/>
            </a:pPr>
            <a:endParaRPr lang="nl-NL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3"/>
                </a:solidFill>
              </a:rPr>
              <a:t>   Reconstructie 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3"/>
                </a:solidFill>
              </a:rPr>
              <a:t>   Schuttersweg Oude </a:t>
            </a:r>
            <a:r>
              <a:rPr lang="nl-NL" dirty="0" err="1">
                <a:solidFill>
                  <a:schemeClr val="accent3"/>
                </a:solidFill>
              </a:rPr>
              <a:t>Maasweg</a:t>
            </a:r>
            <a:endParaRPr lang="nl-NL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3"/>
                </a:solidFill>
              </a:rPr>
              <a:t>   Wens tot 30 Km zone</a:t>
            </a:r>
            <a:endParaRPr lang="nl-NL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C65460E-9B55-CB44-43BF-5E1F967411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r>
              <a:rPr lang="nl-NL" dirty="0"/>
              <a:t>Knooppunt Het </a:t>
            </a:r>
            <a:r>
              <a:rPr lang="nl-NL" dirty="0" err="1"/>
              <a:t>Stepke</a:t>
            </a:r>
            <a:endParaRPr lang="nl-NL" dirty="0"/>
          </a:p>
          <a:p>
            <a:pPr marL="0" indent="0">
              <a:buNone/>
            </a:pPr>
            <a:r>
              <a:rPr lang="nl-NL" sz="1600" dirty="0"/>
              <a:t>     </a:t>
            </a:r>
            <a:r>
              <a:rPr lang="nl-NL" sz="1400" dirty="0"/>
              <a:t>Geen verkeersaanpassingen, </a:t>
            </a:r>
          </a:p>
          <a:p>
            <a:pPr marL="0" indent="0">
              <a:buNone/>
            </a:pPr>
            <a:r>
              <a:rPr lang="nl-NL" sz="1400" dirty="0"/>
              <a:t>      alleen vergroening met bomen</a:t>
            </a:r>
          </a:p>
          <a:p>
            <a:endParaRPr lang="nl-NL" sz="1600" dirty="0"/>
          </a:p>
          <a:p>
            <a:r>
              <a:rPr lang="nl-NL" dirty="0"/>
              <a:t>Basisschool</a:t>
            </a:r>
          </a:p>
          <a:p>
            <a:pPr marL="0" indent="0">
              <a:buNone/>
            </a:pPr>
            <a:r>
              <a:rPr lang="nl-NL" sz="1400" dirty="0"/>
              <a:t>      Voorgenomen plannen in het slop door </a:t>
            </a:r>
          </a:p>
          <a:p>
            <a:pPr marL="0" indent="0">
              <a:buNone/>
            </a:pPr>
            <a:r>
              <a:rPr lang="nl-NL" sz="1400" dirty="0"/>
              <a:t>      diverse redenen bij gemeente</a:t>
            </a:r>
          </a:p>
          <a:p>
            <a:endParaRPr lang="nl-NL" sz="1600" dirty="0"/>
          </a:p>
          <a:p>
            <a:r>
              <a:rPr lang="nl-NL" dirty="0"/>
              <a:t>Reconstructie</a:t>
            </a:r>
            <a:r>
              <a:rPr lang="nl-NL" sz="1600" dirty="0"/>
              <a:t> </a:t>
            </a:r>
          </a:p>
          <a:p>
            <a:pPr marL="0" indent="0">
              <a:buNone/>
            </a:pPr>
            <a:r>
              <a:rPr lang="nl-NL" sz="1400" dirty="0"/>
              <a:t>     Schuttersweg Oude </a:t>
            </a:r>
            <a:r>
              <a:rPr lang="nl-NL" sz="1400" dirty="0" err="1"/>
              <a:t>Maasweg</a:t>
            </a:r>
            <a:endParaRPr lang="nl-NL" sz="1400" dirty="0"/>
          </a:p>
          <a:p>
            <a:pPr marL="0" indent="0">
              <a:buNone/>
            </a:pPr>
            <a:r>
              <a:rPr lang="nl-NL" sz="1400" dirty="0"/>
              <a:t>     start na zomer vakantie met </a:t>
            </a:r>
          </a:p>
          <a:p>
            <a:pPr marL="0" indent="0">
              <a:buNone/>
            </a:pPr>
            <a:r>
              <a:rPr lang="nl-NL" sz="1400" dirty="0"/>
              <a:t>     eerst Schuttersweg</a:t>
            </a:r>
          </a:p>
          <a:p>
            <a:endParaRPr lang="nl-NL" sz="1600" dirty="0"/>
          </a:p>
          <a:p>
            <a:r>
              <a:rPr lang="nl-NL" dirty="0"/>
              <a:t>30 Km zone voor gehele dorp</a:t>
            </a:r>
          </a:p>
          <a:p>
            <a:pPr marL="0" indent="0">
              <a:buNone/>
            </a:pPr>
            <a:r>
              <a:rPr lang="nl-NL" sz="1400" dirty="0"/>
              <a:t>      In bespreking bij wethouder, staat er</a:t>
            </a:r>
          </a:p>
          <a:p>
            <a:pPr marL="0" indent="0">
              <a:buNone/>
            </a:pPr>
            <a:r>
              <a:rPr lang="nl-NL" sz="1400" dirty="0"/>
              <a:t>      positief tegenover</a:t>
            </a:r>
          </a:p>
          <a:p>
            <a:endParaRPr lang="nl-NL" sz="16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8956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5CDDD4-C243-D036-4ACD-F2D1B110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Stand van zaken Dorpsraad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C12079-708C-3549-2D59-62E3D9A491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Nieuw : Verenigingscafé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3"/>
                </a:solidFill>
              </a:rPr>
              <a:t>     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3"/>
                </a:solidFill>
              </a:rPr>
              <a:t>    Nieuwe werkgroep voorzitter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3"/>
                </a:solidFill>
              </a:rPr>
              <a:t>        Remco Pieters</a:t>
            </a:r>
          </a:p>
          <a:p>
            <a:pPr marL="0" indent="0">
              <a:buNone/>
            </a:pPr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C65460E-9B55-CB44-43BF-5E1F967411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r>
              <a:rPr lang="nl-NL" dirty="0"/>
              <a:t>Een verbindend platform voor onze verenigingen en stichtingen, zij zijn het cement in onze samenleving</a:t>
            </a:r>
          </a:p>
          <a:p>
            <a:endParaRPr lang="nl-NL" dirty="0"/>
          </a:p>
          <a:p>
            <a:r>
              <a:rPr lang="nl-NL" dirty="0"/>
              <a:t>Aangemeld voor de Rabo clubsupport actie</a:t>
            </a:r>
          </a:p>
          <a:p>
            <a:endParaRPr lang="nl-NL" dirty="0"/>
          </a:p>
          <a:p>
            <a:r>
              <a:rPr lang="nl-NL" sz="2400" dirty="0"/>
              <a:t>De werkgroep zoekt  nog vrijwilligers die willen meedenken en meedoen?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2403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5CDDD4-C243-D036-4ACD-F2D1B110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Stand van zaken Dorpsraad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C12079-708C-3549-2D59-62E3D9A491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3528" y="1267644"/>
            <a:ext cx="4032448" cy="4608512"/>
          </a:xfrm>
        </p:spPr>
        <p:txBody>
          <a:bodyPr/>
          <a:lstStyle/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Algeheel Nieuws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3"/>
                </a:solidFill>
              </a:rPr>
              <a:t>     </a:t>
            </a:r>
          </a:p>
          <a:p>
            <a:pPr marL="0" indent="0">
              <a:buNone/>
            </a:pPr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C65460E-9B55-CB44-43BF-5E1F967411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endParaRPr lang="nl-NL" dirty="0"/>
          </a:p>
          <a:p>
            <a:r>
              <a:rPr lang="nl-NL" dirty="0"/>
              <a:t>Kennismaking met Burgemeester</a:t>
            </a:r>
          </a:p>
          <a:p>
            <a:endParaRPr lang="nl-NL" dirty="0"/>
          </a:p>
          <a:p>
            <a:r>
              <a:rPr lang="nl-NL" dirty="0"/>
              <a:t>Nieuwsbrief zoekt nog redactieleden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5021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37F2F2-4AAA-4459-E109-6BCE73CD2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Kennisquiz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D6F4F4-E6B7-A81F-C4FF-C64FFE082E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		Door onze quizmaster </a:t>
            </a:r>
          </a:p>
          <a:p>
            <a:pPr marL="0" indent="0">
              <a:buNone/>
            </a:pPr>
            <a:r>
              <a:rPr lang="nl-NL" dirty="0"/>
              <a:t>			Dion de Jong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20EEF45-5B4B-A842-66EB-332EAC0B9874}"/>
              </a:ext>
            </a:extLst>
          </p:cNvPr>
          <p:cNvSpPr txBox="1"/>
          <p:nvPr/>
        </p:nvSpPr>
        <p:spPr>
          <a:xfrm>
            <a:off x="2267744" y="6237312"/>
            <a:ext cx="44644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sz="800" dirty="0">
              <a:solidFill>
                <a:schemeClr val="tx1"/>
              </a:solidFill>
            </a:endParaRPr>
          </a:p>
          <a:p>
            <a:endParaRPr lang="nl-NL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23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7" descr="Afbeelding met gras, buiten, berg, natuur&#10;&#10;Automatisch gegenereerde beschrijving">
            <a:extLst>
              <a:ext uri="{FF2B5EF4-FFF2-40B4-BE49-F238E27FC236}">
                <a16:creationId xmlns:a16="http://schemas.microsoft.com/office/drawing/2014/main" id="{2FEB99C9-B5DC-A352-B5BE-3E39AB4617C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" r="2109"/>
          <a:stretch>
            <a:fillRect/>
          </a:stretch>
        </p:blipFill>
        <p:spPr/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F5CDDD4-C243-D036-4ACD-F2D1B110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PAUZE </a:t>
            </a:r>
          </a:p>
        </p:txBody>
      </p:sp>
    </p:spTree>
    <p:extLst>
      <p:ext uri="{BB962C8B-B14F-4D97-AF65-F5344CB8AC3E}">
        <p14:creationId xmlns:p14="http://schemas.microsoft.com/office/powerpoint/2010/main" val="3315282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37F2F2-4AAA-4459-E109-6BCE73CD2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Wel.kom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D6F4F4-E6B7-A81F-C4FF-C64FFE082E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536" y="1160748"/>
            <a:ext cx="8424936" cy="4536503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	Sprekers Kelly Pollaert,</a:t>
            </a:r>
          </a:p>
          <a:p>
            <a:pPr marL="0" indent="0">
              <a:buNone/>
            </a:pPr>
            <a:r>
              <a:rPr lang="nl-NL" dirty="0"/>
              <a:t>                    Eric </a:t>
            </a:r>
            <a:r>
              <a:rPr lang="nl-NL" dirty="0" err="1"/>
              <a:t>Craemers</a:t>
            </a:r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20EEF45-5B4B-A842-66EB-332EAC0B9874}"/>
              </a:ext>
            </a:extLst>
          </p:cNvPr>
          <p:cNvSpPr txBox="1"/>
          <p:nvPr/>
        </p:nvSpPr>
        <p:spPr>
          <a:xfrm>
            <a:off x="2267744" y="6237312"/>
            <a:ext cx="44644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sz="800" dirty="0">
              <a:solidFill>
                <a:schemeClr val="tx1"/>
              </a:solidFill>
            </a:endParaRPr>
          </a:p>
          <a:p>
            <a:endParaRPr lang="nl-NL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339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37F2F2-4AAA-4459-E109-6BCE73CD2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Kennisquiz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D6F4F4-E6B7-A81F-C4FF-C64FFE082E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7900" y="1340768"/>
            <a:ext cx="8424936" cy="4536503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		En de winnaar is ?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20EEF45-5B4B-A842-66EB-332EAC0B9874}"/>
              </a:ext>
            </a:extLst>
          </p:cNvPr>
          <p:cNvSpPr txBox="1"/>
          <p:nvPr/>
        </p:nvSpPr>
        <p:spPr>
          <a:xfrm>
            <a:off x="2267744" y="6237312"/>
            <a:ext cx="44644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sz="800" dirty="0">
              <a:solidFill>
                <a:schemeClr val="tx1"/>
              </a:solidFill>
            </a:endParaRPr>
          </a:p>
          <a:p>
            <a:endParaRPr lang="nl-NL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52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7" descr="Afbeelding met gras, buiten, berg, natuur&#10;&#10;Automatisch gegenereerde beschrijving">
            <a:extLst>
              <a:ext uri="{FF2B5EF4-FFF2-40B4-BE49-F238E27FC236}">
                <a16:creationId xmlns:a16="http://schemas.microsoft.com/office/drawing/2014/main" id="{2FEB99C9-B5DC-A352-B5BE-3E39AB4617C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" r="2109"/>
          <a:stretch>
            <a:fillRect/>
          </a:stretch>
        </p:blipFill>
        <p:spPr>
          <a:xfrm>
            <a:off x="295722" y="1268760"/>
            <a:ext cx="8496944" cy="4608512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F5CDDD4-C243-D036-4ACD-F2D1B110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BEDANKT en TOT ZIENS !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583AD78-87F1-34B0-4DC8-1A1489EA9C9C}"/>
              </a:ext>
            </a:extLst>
          </p:cNvPr>
          <p:cNvSpPr txBox="1">
            <a:spLocks/>
          </p:cNvSpPr>
          <p:nvPr/>
        </p:nvSpPr>
        <p:spPr>
          <a:xfrm>
            <a:off x="1259632" y="1628800"/>
            <a:ext cx="6984776" cy="155979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endParaRPr lang="nl-NL" dirty="0"/>
          </a:p>
          <a:p>
            <a:r>
              <a:rPr lang="nl-NL" dirty="0"/>
              <a:t>Wat vond u ervan, laat het ons weten !</a:t>
            </a:r>
          </a:p>
          <a:p>
            <a:r>
              <a:rPr lang="nl-NL" dirty="0"/>
              <a:t>Vergeet de </a:t>
            </a:r>
            <a:r>
              <a:rPr lang="nl-NL" dirty="0" err="1"/>
              <a:t>ideeënbox</a:t>
            </a:r>
            <a:r>
              <a:rPr lang="nl-NL" dirty="0"/>
              <a:t> niet </a:t>
            </a:r>
          </a:p>
        </p:txBody>
      </p:sp>
    </p:spTree>
    <p:extLst>
      <p:ext uri="{BB962C8B-B14F-4D97-AF65-F5344CB8AC3E}">
        <p14:creationId xmlns:p14="http://schemas.microsoft.com/office/powerpoint/2010/main" val="4030556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BEDCA595-8AF2-A65C-6A2E-7DC82ACE73D7}"/>
              </a:ext>
            </a:extLst>
          </p:cNvPr>
          <p:cNvSpPr/>
          <p:nvPr/>
        </p:nvSpPr>
        <p:spPr>
          <a:xfrm>
            <a:off x="395536" y="1556792"/>
            <a:ext cx="1728192" cy="42484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37F2F2-4AAA-4459-E109-6BCE73CD2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AVONDPLANNING</a:t>
            </a:r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DFA33407-52C8-49C6-1F1F-6E3DBF7B459F}"/>
              </a:ext>
            </a:extLst>
          </p:cNvPr>
          <p:cNvSpPr txBox="1">
            <a:spLocks/>
          </p:cNvSpPr>
          <p:nvPr/>
        </p:nvSpPr>
        <p:spPr>
          <a:xfrm>
            <a:off x="611560" y="1546666"/>
            <a:ext cx="8424936" cy="46085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800" dirty="0">
              <a:solidFill>
                <a:schemeClr val="tx1"/>
              </a:solidFill>
            </a:endParaRPr>
          </a:p>
          <a:p>
            <a:r>
              <a:rPr lang="nl-NL" dirty="0"/>
              <a:t>19.00 		</a:t>
            </a:r>
            <a:r>
              <a:rPr lang="nl-NL" dirty="0">
                <a:solidFill>
                  <a:schemeClr val="tx1"/>
                </a:solidFill>
              </a:rPr>
              <a:t>Inloop	</a:t>
            </a:r>
          </a:p>
          <a:p>
            <a:r>
              <a:rPr lang="nl-NL" dirty="0"/>
              <a:t>19.30 		</a:t>
            </a:r>
            <a:r>
              <a:rPr lang="nl-NL" dirty="0">
                <a:solidFill>
                  <a:schemeClr val="tx1"/>
                </a:solidFill>
              </a:rPr>
              <a:t>Ontvangst en welkom  </a:t>
            </a:r>
          </a:p>
          <a:p>
            <a:r>
              <a:rPr lang="nl-NL" dirty="0"/>
              <a:t>19:35		</a:t>
            </a:r>
            <a:r>
              <a:rPr lang="nl-NL" dirty="0">
                <a:solidFill>
                  <a:schemeClr val="tx1"/>
                </a:solidFill>
              </a:rPr>
              <a:t>Stand van zaken Dorpsraad en vooruitblik  </a:t>
            </a:r>
          </a:p>
          <a:p>
            <a:r>
              <a:rPr lang="nl-NL" dirty="0"/>
              <a:t>20.00 		</a:t>
            </a:r>
            <a:r>
              <a:rPr lang="nl-NL" dirty="0">
                <a:solidFill>
                  <a:schemeClr val="tx1"/>
                </a:solidFill>
              </a:rPr>
              <a:t>Vragen en antwoorden</a:t>
            </a:r>
            <a:endParaRPr lang="nl-NL" dirty="0"/>
          </a:p>
          <a:p>
            <a:r>
              <a:rPr lang="nl-NL" dirty="0"/>
              <a:t>20.10	</a:t>
            </a:r>
            <a:r>
              <a:rPr lang="nl-NL" dirty="0">
                <a:solidFill>
                  <a:schemeClr val="tx1"/>
                </a:solidFill>
              </a:rPr>
              <a:t>	Kennisquiz</a:t>
            </a:r>
          </a:p>
          <a:p>
            <a:endParaRPr lang="nl-NL" sz="1000" dirty="0"/>
          </a:p>
          <a:p>
            <a:r>
              <a:rPr lang="nl-NL" dirty="0"/>
              <a:t>20.30 		</a:t>
            </a:r>
            <a:r>
              <a:rPr lang="nl-NL" i="1" dirty="0">
                <a:solidFill>
                  <a:schemeClr val="tx1"/>
                </a:solidFill>
              </a:rPr>
              <a:t>Pauze</a:t>
            </a:r>
            <a:r>
              <a:rPr lang="nl-NL" dirty="0">
                <a:solidFill>
                  <a:schemeClr val="tx1"/>
                </a:solidFill>
              </a:rPr>
              <a:t> 	</a:t>
            </a:r>
          </a:p>
          <a:p>
            <a:endParaRPr lang="nl-NL" sz="1000" dirty="0">
              <a:solidFill>
                <a:schemeClr val="tx1"/>
              </a:solidFill>
            </a:endParaRPr>
          </a:p>
          <a:p>
            <a:r>
              <a:rPr lang="nl-NL" dirty="0"/>
              <a:t>20.45		</a:t>
            </a:r>
            <a:r>
              <a:rPr lang="nl-NL" dirty="0" err="1">
                <a:solidFill>
                  <a:schemeClr val="tx1"/>
                </a:solidFill>
              </a:rPr>
              <a:t>Wel</a:t>
            </a:r>
            <a:r>
              <a:rPr lang="nl-NL" err="1">
                <a:solidFill>
                  <a:schemeClr val="tx1"/>
                </a:solidFill>
              </a:rPr>
              <a:t>.</a:t>
            </a:r>
            <a:r>
              <a:rPr lang="nl-NL">
                <a:solidFill>
                  <a:schemeClr val="tx1"/>
                </a:solidFill>
              </a:rPr>
              <a:t>kom</a:t>
            </a:r>
            <a:endParaRPr lang="nl-NL" dirty="0">
              <a:solidFill>
                <a:srgbClr val="FF0000"/>
              </a:solidFill>
            </a:endParaRPr>
          </a:p>
          <a:p>
            <a:r>
              <a:rPr lang="nl-NL" dirty="0"/>
              <a:t>21.05 		</a:t>
            </a:r>
            <a:r>
              <a:rPr lang="nl-NL" dirty="0">
                <a:solidFill>
                  <a:schemeClr val="tx1"/>
                </a:solidFill>
              </a:rPr>
              <a:t>Prijsuitreiking winnaar kennisquiz</a:t>
            </a:r>
            <a:endParaRPr lang="nl-NL" i="1" dirty="0">
              <a:solidFill>
                <a:schemeClr val="tx1"/>
              </a:solidFill>
            </a:endParaRPr>
          </a:p>
          <a:p>
            <a:r>
              <a:rPr lang="nl-NL" dirty="0"/>
              <a:t>21.15</a:t>
            </a:r>
            <a:r>
              <a:rPr lang="nl-NL" i="1" dirty="0"/>
              <a:t>		</a:t>
            </a:r>
            <a:r>
              <a:rPr lang="nl-NL" dirty="0">
                <a:solidFill>
                  <a:schemeClr val="tx1"/>
                </a:solidFill>
              </a:rPr>
              <a:t>Afsluiting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9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37F2F2-4AAA-4459-E109-6BCE73CD2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Ontvangst en welkom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D6F4F4-E6B7-A81F-C4FF-C64FFE082E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Ontvangst en welkom door voorzitter 				Peter Kruitz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20EEF45-5B4B-A842-66EB-332EAC0B9874}"/>
              </a:ext>
            </a:extLst>
          </p:cNvPr>
          <p:cNvSpPr txBox="1"/>
          <p:nvPr/>
        </p:nvSpPr>
        <p:spPr>
          <a:xfrm>
            <a:off x="2267744" y="6237312"/>
            <a:ext cx="44644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sz="800" dirty="0">
              <a:solidFill>
                <a:schemeClr val="tx1"/>
              </a:solidFill>
            </a:endParaRPr>
          </a:p>
          <a:p>
            <a:endParaRPr lang="nl-NL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976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5CDDD4-C243-D036-4ACD-F2D1B110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Stand van zaken Dorpsraad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C12079-708C-3549-2D59-62E3D9A491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3526" y="1268760"/>
            <a:ext cx="8496943" cy="4608512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/>
              <a:t>		Nieuwe bestuursleden</a:t>
            </a:r>
          </a:p>
          <a:p>
            <a:endParaRPr lang="nl-NL" dirty="0"/>
          </a:p>
          <a:p>
            <a:r>
              <a:rPr lang="nl-NL" sz="2000" dirty="0"/>
              <a:t>Emma Vergoossen, secretaris</a:t>
            </a:r>
          </a:p>
          <a:p>
            <a:endParaRPr lang="nl-NL" sz="2000" dirty="0"/>
          </a:p>
          <a:p>
            <a:r>
              <a:rPr lang="nl-NL" sz="2000" dirty="0"/>
              <a:t>Roy Bongers, bestuurslid</a:t>
            </a:r>
          </a:p>
          <a:p>
            <a:endParaRPr lang="nl-NL" sz="2000" dirty="0"/>
          </a:p>
          <a:p>
            <a:r>
              <a:rPr lang="nl-NL" sz="2000" dirty="0"/>
              <a:t>Remco Pieters, bestuurslid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4074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5CDDD4-C243-D036-4ACD-F2D1B110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Stand van zaken Dorpsraad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C12079-708C-3549-2D59-62E3D9A491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Het historisch karakter van Stevensweert.</a:t>
            </a:r>
          </a:p>
          <a:p>
            <a:r>
              <a:rPr lang="nl-NL" dirty="0"/>
              <a:t>Recreatie, toerisme en sport.</a:t>
            </a:r>
          </a:p>
          <a:p>
            <a:r>
              <a:rPr lang="nl-NL" dirty="0"/>
              <a:t>Wijk- en groenbeheer.</a:t>
            </a:r>
          </a:p>
          <a:p>
            <a:r>
              <a:rPr lang="nl-NL" dirty="0"/>
              <a:t>Voorzieningen.</a:t>
            </a:r>
          </a:p>
          <a:p>
            <a:r>
              <a:rPr lang="nl-NL" dirty="0"/>
              <a:t>Het sociaal klimaat.</a:t>
            </a:r>
          </a:p>
          <a:p>
            <a:r>
              <a:rPr lang="nl-NL" dirty="0"/>
              <a:t>Verkeer.</a:t>
            </a:r>
          </a:p>
          <a:p>
            <a:endParaRPr lang="nl-NL" dirty="0"/>
          </a:p>
          <a:p>
            <a:r>
              <a:rPr lang="nl-NL" dirty="0"/>
              <a:t>Nieuw : </a:t>
            </a:r>
            <a:r>
              <a:rPr lang="nl-NL" dirty="0" err="1"/>
              <a:t>Vereningingscafé</a:t>
            </a:r>
            <a:r>
              <a:rPr lang="nl-NL" dirty="0"/>
              <a:t>.</a:t>
            </a:r>
          </a:p>
          <a:p>
            <a:endParaRPr lang="nl-NL" dirty="0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EF46C9DD-0013-410A-16C3-EAE2D6F2D4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" b="2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5097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5CDDD4-C243-D036-4ACD-F2D1B110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Stand van zaken Dorpsraad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C12079-708C-3549-2D59-62E3D9A491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Het historisch karakter van Stevensweert.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3"/>
                </a:solidFill>
              </a:rPr>
              <a:t>        Beeldkwaliteit/ Maasdijk </a:t>
            </a:r>
          </a:p>
          <a:p>
            <a:pPr marL="0" indent="0">
              <a:buNone/>
            </a:pPr>
            <a:endParaRPr lang="nl-NL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3"/>
                </a:solidFill>
              </a:rPr>
              <a:t>        Nieuwe werkgroep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3"/>
                </a:solidFill>
              </a:rPr>
              <a:t>        voorzitter Roy Bongers</a:t>
            </a:r>
          </a:p>
          <a:p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EA23FE7-87C8-D9DD-4888-65326BB304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l-NL" dirty="0"/>
              <a:t>Beeldkwaliteit:</a:t>
            </a:r>
          </a:p>
          <a:p>
            <a:pPr lvl="1"/>
            <a:r>
              <a:rPr lang="nl-NL" dirty="0"/>
              <a:t>Gebouwen: voorstel duidelijke regels en richtlijnen in opstartfase bij gemeente</a:t>
            </a:r>
          </a:p>
          <a:p>
            <a:pPr lvl="1"/>
            <a:r>
              <a:rPr lang="nl-NL" dirty="0"/>
              <a:t>In 2022 concept uitgewerkt in samenwerking met gemeente duidelijke regels voor verduurzaming monumenten</a:t>
            </a:r>
          </a:p>
          <a:p>
            <a:pPr lvl="1"/>
            <a:r>
              <a:rPr lang="nl-NL" dirty="0"/>
              <a:t>1</a:t>
            </a:r>
            <a:r>
              <a:rPr lang="nl-NL" baseline="30000" dirty="0"/>
              <a:t>e</a:t>
            </a:r>
            <a:r>
              <a:rPr lang="nl-NL" dirty="0"/>
              <a:t> doel is opmaak van flyer </a:t>
            </a:r>
          </a:p>
          <a:p>
            <a:pPr marL="457200" lvl="1" indent="0">
              <a:buNone/>
            </a:pPr>
            <a:r>
              <a:rPr lang="nl-NL" dirty="0"/>
              <a:t>     met uitleg over regels</a:t>
            </a:r>
          </a:p>
        </p:txBody>
      </p:sp>
    </p:spTree>
    <p:extLst>
      <p:ext uri="{BB962C8B-B14F-4D97-AF65-F5344CB8AC3E}">
        <p14:creationId xmlns:p14="http://schemas.microsoft.com/office/powerpoint/2010/main" val="2375911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5CDDD4-C243-D036-4ACD-F2D1B110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Stand van zaken Dorpsraad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C12079-708C-3549-2D59-62E3D9A491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2429" y="1268760"/>
            <a:ext cx="4032448" cy="4464496"/>
          </a:xfrm>
        </p:spPr>
        <p:txBody>
          <a:bodyPr/>
          <a:lstStyle/>
          <a:p>
            <a:r>
              <a:rPr lang="nl-NL" dirty="0"/>
              <a:t>Recreatie, toerisme en sport.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3"/>
                </a:solidFill>
              </a:rPr>
              <a:t>     Herinrichting voetbalvelden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3"/>
                </a:solidFill>
              </a:rPr>
              <a:t>     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3"/>
                </a:solidFill>
              </a:rPr>
              <a:t>     Jeu de </a:t>
            </a:r>
            <a:r>
              <a:rPr lang="nl-NL" dirty="0" err="1">
                <a:solidFill>
                  <a:schemeClr val="accent3"/>
                </a:solidFill>
              </a:rPr>
              <a:t>boulesbaan</a:t>
            </a:r>
            <a:endParaRPr lang="nl-NL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3"/>
                </a:solidFill>
              </a:rPr>
              <a:t>   </a:t>
            </a:r>
            <a:r>
              <a:rPr lang="nl-NL" sz="2000" dirty="0">
                <a:solidFill>
                  <a:schemeClr val="accent3"/>
                </a:solidFill>
              </a:rPr>
              <a:t>Welke andere nieuwe 	ideeën zijn er ?</a:t>
            </a:r>
            <a:endParaRPr lang="nl-NL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ijdelijke aanduiding voor tekst 2">
            <a:extLst>
              <a:ext uri="{FF2B5EF4-FFF2-40B4-BE49-F238E27FC236}">
                <a16:creationId xmlns:a16="http://schemas.microsoft.com/office/drawing/2014/main" id="{540C75D5-BB54-B613-3883-A9B48D7D43D7}"/>
              </a:ext>
            </a:extLst>
          </p:cNvPr>
          <p:cNvSpPr txBox="1">
            <a:spLocks/>
          </p:cNvSpPr>
          <p:nvPr/>
        </p:nvSpPr>
        <p:spPr>
          <a:xfrm>
            <a:off x="4772563" y="1268760"/>
            <a:ext cx="4032448" cy="4464496"/>
          </a:xfrm>
          <a:prstGeom prst="rect">
            <a:avLst/>
          </a:prstGeom>
          <a:solidFill>
            <a:schemeClr val="tx1">
              <a:alpha val="70000"/>
            </a:schemeClr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Herinrichting Voetbalvelden</a:t>
            </a:r>
            <a:endParaRPr lang="nl-NL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sz="1600" dirty="0"/>
              <a:t>     Veld 3 is gerealiseerd met o.a.</a:t>
            </a:r>
          </a:p>
          <a:p>
            <a:pPr marL="0" indent="0">
              <a:buNone/>
            </a:pPr>
            <a:r>
              <a:rPr lang="nl-NL" sz="1600" dirty="0"/>
              <a:t>     honden </a:t>
            </a:r>
            <a:r>
              <a:rPr lang="nl-NL" sz="1600" i="1" dirty="0"/>
              <a:t>speelplaats</a:t>
            </a:r>
          </a:p>
          <a:p>
            <a:endParaRPr lang="nl-NL" sz="1600" i="1" dirty="0"/>
          </a:p>
          <a:p>
            <a:pPr marL="0" indent="0">
              <a:buNone/>
            </a:pPr>
            <a:r>
              <a:rPr lang="nl-NL" sz="1600" dirty="0"/>
              <a:t>     Veld 2 tijdelijk in pauze totdat</a:t>
            </a:r>
          </a:p>
          <a:p>
            <a:pPr marL="0" indent="0">
              <a:buNone/>
            </a:pPr>
            <a:r>
              <a:rPr lang="nl-NL" sz="1600" dirty="0"/>
              <a:t>     duidelijk is wat plan van MFC </a:t>
            </a:r>
          </a:p>
          <a:p>
            <a:pPr marL="0" indent="0">
              <a:buNone/>
            </a:pPr>
            <a:r>
              <a:rPr lang="nl-NL" sz="1600" dirty="0"/>
              <a:t>     met eventuele tennisbanen</a:t>
            </a:r>
          </a:p>
          <a:p>
            <a:pPr marL="0" indent="0">
              <a:buNone/>
            </a:pPr>
            <a:r>
              <a:rPr lang="nl-NL" sz="1600" dirty="0"/>
              <a:t>     wordt</a:t>
            </a:r>
          </a:p>
          <a:p>
            <a:pPr marL="0" indent="0">
              <a:buNone/>
            </a:pPr>
            <a:endParaRPr lang="nl-NL" sz="1600" dirty="0"/>
          </a:p>
          <a:p>
            <a:r>
              <a:rPr lang="nl-NL" dirty="0"/>
              <a:t>Jeu de </a:t>
            </a:r>
            <a:r>
              <a:rPr lang="nl-NL" dirty="0" err="1"/>
              <a:t>boulesbaan</a:t>
            </a:r>
            <a:endParaRPr lang="nl-NL" dirty="0"/>
          </a:p>
          <a:p>
            <a:pPr marL="0" indent="0">
              <a:buNone/>
            </a:pPr>
            <a:r>
              <a:rPr lang="nl-NL" sz="1600" dirty="0"/>
              <a:t>     Gerealiseerd, blijkt een succes en </a:t>
            </a:r>
          </a:p>
          <a:p>
            <a:pPr marL="0" indent="0">
              <a:buNone/>
            </a:pPr>
            <a:r>
              <a:rPr lang="nl-NL" sz="1600" dirty="0"/>
              <a:t>     kan iedere dag worden gebruikt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5806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5CDDD4-C243-D036-4ACD-F2D1B110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Stand van zaken Dorpsraad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C12079-708C-3549-2D59-62E3D9A491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Wijk- en groenbeheer.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chemeClr val="accent3"/>
                </a:solidFill>
              </a:rPr>
              <a:t>  Dorpsentree via Sint Annadijk 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3"/>
                </a:solidFill>
              </a:rPr>
              <a:t>  Het </a:t>
            </a:r>
            <a:r>
              <a:rPr lang="nl-NL" dirty="0" err="1">
                <a:solidFill>
                  <a:schemeClr val="accent3"/>
                </a:solidFill>
              </a:rPr>
              <a:t>Stepke</a:t>
            </a:r>
            <a:endParaRPr lang="nl-NL" dirty="0">
              <a:solidFill>
                <a:schemeClr val="accent3"/>
              </a:solidFill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D0AFC71-7A6F-6A08-E402-CC397CD9BB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15737" y="1268760"/>
            <a:ext cx="4204735" cy="4608512"/>
          </a:xfrm>
        </p:spPr>
        <p:txBody>
          <a:bodyPr/>
          <a:lstStyle/>
          <a:p>
            <a:r>
              <a:rPr lang="nl-NL" dirty="0"/>
              <a:t> Het </a:t>
            </a:r>
            <a:r>
              <a:rPr lang="nl-NL" dirty="0" err="1"/>
              <a:t>Stepke</a:t>
            </a:r>
            <a:endParaRPr lang="nl-NL" dirty="0"/>
          </a:p>
          <a:p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sz="1600" dirty="0"/>
              <a:t>      Bomenrij langs Het </a:t>
            </a:r>
            <a:r>
              <a:rPr lang="nl-NL" sz="1600" dirty="0" err="1"/>
              <a:t>Stepke</a:t>
            </a:r>
            <a:endParaRPr lang="nl-NL" sz="1600" dirty="0"/>
          </a:p>
          <a:p>
            <a:pPr marL="0" indent="0">
              <a:buNone/>
            </a:pPr>
            <a:r>
              <a:rPr lang="nl-NL" sz="1600" dirty="0"/>
              <a:t>      geplaatst</a:t>
            </a:r>
          </a:p>
          <a:p>
            <a:endParaRPr lang="nl-NL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742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5CDDD4-C243-D036-4ACD-F2D1B110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Stand van zaken Dorpsraad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C12079-708C-3549-2D59-62E3D9A491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Voorzieningen.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3"/>
                </a:solidFill>
              </a:rPr>
              <a:t>     Multifunctioneel centrum</a:t>
            </a:r>
          </a:p>
          <a:p>
            <a:pPr marL="0" indent="0">
              <a:buNone/>
            </a:pPr>
            <a:endParaRPr lang="nl-NL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3"/>
                </a:solidFill>
              </a:rPr>
              <a:t>     Mededelingenbord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F91B3352-DE93-DD9D-E0C2-D76E08C2DB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l-NL" dirty="0"/>
              <a:t>  </a:t>
            </a:r>
            <a:r>
              <a:rPr lang="nl-NL" dirty="0" err="1"/>
              <a:t>Multifuncioneel</a:t>
            </a:r>
            <a:r>
              <a:rPr lang="nl-NL" dirty="0"/>
              <a:t> centrum</a:t>
            </a:r>
          </a:p>
          <a:p>
            <a:r>
              <a:rPr lang="nl-NL" sz="1600" dirty="0"/>
              <a:t>Project voorstelling is gereed,</a:t>
            </a:r>
          </a:p>
          <a:p>
            <a:pPr marL="0" indent="0">
              <a:buNone/>
            </a:pPr>
            <a:r>
              <a:rPr lang="nl-NL" sz="1600" dirty="0"/>
              <a:t>     dit in samenwerking met    </a:t>
            </a:r>
          </a:p>
          <a:p>
            <a:pPr marL="0" indent="0">
              <a:buNone/>
            </a:pPr>
            <a:r>
              <a:rPr lang="nl-NL" sz="1600" dirty="0"/>
              <a:t>     verenigingen en stichtingen.</a:t>
            </a:r>
          </a:p>
          <a:p>
            <a:pPr marL="0" indent="0">
              <a:buNone/>
            </a:pPr>
            <a:r>
              <a:rPr lang="nl-NL" sz="1600" dirty="0"/>
              <a:t>     Is positief in ontvangen in</a:t>
            </a:r>
          </a:p>
          <a:p>
            <a:pPr marL="0" indent="0">
              <a:buNone/>
            </a:pPr>
            <a:r>
              <a:rPr lang="nl-NL" sz="1600" dirty="0"/>
              <a:t>     commissie vergadering 20 juni.</a:t>
            </a:r>
          </a:p>
          <a:p>
            <a:pPr marL="0" indent="0">
              <a:buNone/>
            </a:pPr>
            <a:r>
              <a:rPr lang="nl-NL" sz="1600" dirty="0"/>
              <a:t>  </a:t>
            </a:r>
          </a:p>
          <a:p>
            <a:pPr marL="0" indent="0">
              <a:buNone/>
            </a:pPr>
            <a:r>
              <a:rPr lang="nl-NL" sz="1600" dirty="0"/>
              <a:t>   Het besluit is te nemen in de </a:t>
            </a:r>
          </a:p>
          <a:p>
            <a:pPr marL="0" indent="0">
              <a:buNone/>
            </a:pPr>
            <a:r>
              <a:rPr lang="nl-NL" sz="1600" dirty="0"/>
              <a:t>  raadsvergadering 9 juli 19.30 uur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b="1" i="1" dirty="0"/>
              <a:t>  Oproep tot aanwezigheid en </a:t>
            </a:r>
          </a:p>
          <a:p>
            <a:pPr marL="0" indent="0">
              <a:buNone/>
            </a:pPr>
            <a:r>
              <a:rPr lang="nl-NL" sz="1600" b="1" i="1" dirty="0"/>
              <a:t>  support bij raadsvergadering</a:t>
            </a:r>
          </a:p>
          <a:p>
            <a:pPr marL="0" indent="0">
              <a:buNone/>
            </a:pPr>
            <a:endParaRPr lang="nl-NL" sz="1600" dirty="0"/>
          </a:p>
          <a:p>
            <a:r>
              <a:rPr lang="nl-NL" sz="1600" dirty="0"/>
              <a:t>Mededelingenbord wordt gerealiseerd</a:t>
            </a:r>
          </a:p>
        </p:txBody>
      </p:sp>
    </p:spTree>
    <p:extLst>
      <p:ext uri="{BB962C8B-B14F-4D97-AF65-F5344CB8AC3E}">
        <p14:creationId xmlns:p14="http://schemas.microsoft.com/office/powerpoint/2010/main" val="4133763273"/>
      </p:ext>
    </p:extLst>
  </p:cSld>
  <p:clrMapOvr>
    <a:masterClrMapping/>
  </p:clrMapOvr>
</p:sld>
</file>

<file path=ppt/theme/theme1.xml><?xml version="1.0" encoding="utf-8"?>
<a:theme xmlns:a="http://schemas.openxmlformats.org/drawingml/2006/main" name="Sjabloon [Presentatie]">
  <a:themeElements>
    <a:clrScheme name="Diepblauw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xaedes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aedes sjabloon presentatie" id="{987A4D24-A653-4B19-858D-59C199166B5E}" vid="{1CB70198-4A4E-43BA-9CB2-6323033652F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ce03281-1e72-41c6-b335-5764c40f2036">
      <UserInfo>
        <DisplayName>Mischa de Rooij</DisplayName>
        <AccountId>13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694FB7C050F247B4EE7F1DC37DD8F1" ma:contentTypeVersion="9" ma:contentTypeDescription="Een nieuw document maken." ma:contentTypeScope="" ma:versionID="79bbb830a1c1dbbeb358cd393793ad2d">
  <xsd:schema xmlns:xsd="http://www.w3.org/2001/XMLSchema" xmlns:xs="http://www.w3.org/2001/XMLSchema" xmlns:p="http://schemas.microsoft.com/office/2006/metadata/properties" xmlns:ns2="ace03281-1e72-41c6-b335-5764c40f2036" xmlns:ns3="0569146c-53f2-4144-8b51-38f77b1774a0" targetNamespace="http://schemas.microsoft.com/office/2006/metadata/properties" ma:root="true" ma:fieldsID="81f22a8b04734158ea29298aaaaa674a" ns2:_="" ns3:_="">
    <xsd:import namespace="ace03281-1e72-41c6-b335-5764c40f2036"/>
    <xsd:import namespace="0569146c-53f2-4144-8b51-38f77b1774a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e03281-1e72-41c6-b335-5764c40f20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69146c-53f2-4144-8b51-38f77b1774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C4BB14-6CBD-4151-9861-7DC8C8C95FD3}">
  <ds:schemaRefs>
    <ds:schemaRef ds:uri="http://schemas.microsoft.com/office/2006/metadata/properties"/>
    <ds:schemaRef ds:uri="http://purl.org/dc/elements/1.1/"/>
    <ds:schemaRef ds:uri="0569146c-53f2-4144-8b51-38f77b1774a0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ace03281-1e72-41c6-b335-5764c40f203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230B36C-F8AD-4760-96EE-696947C5F6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A2728F-E1E8-4DFA-9E52-0D6BBB129D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e03281-1e72-41c6-b335-5764c40f2036"/>
    <ds:schemaRef ds:uri="0569146c-53f2-4144-8b51-38f77b1774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exaedes sjabloon presentatie</Template>
  <TotalTime>290</TotalTime>
  <Words>588</Words>
  <Application>Microsoft Office PowerPoint</Application>
  <PresentationFormat>On-screen Show (4:3)</PresentationFormat>
  <Paragraphs>173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Corbel</vt:lpstr>
      <vt:lpstr>Verdana</vt:lpstr>
      <vt:lpstr>Sjabloon [Presentatie]</vt:lpstr>
      <vt:lpstr>Inwoners bijeenkomst 2024</vt:lpstr>
      <vt:lpstr>AVONDPLANNING</vt:lpstr>
      <vt:lpstr>Ontvangst en welkom</vt:lpstr>
      <vt:lpstr>Stand van zaken Dorpsraad</vt:lpstr>
      <vt:lpstr>Stand van zaken Dorpsraad</vt:lpstr>
      <vt:lpstr>Stand van zaken Dorpsraad</vt:lpstr>
      <vt:lpstr>Stand van zaken Dorpsraad</vt:lpstr>
      <vt:lpstr>Stand van zaken Dorpsraad</vt:lpstr>
      <vt:lpstr>Stand van zaken Dorpsraad</vt:lpstr>
      <vt:lpstr>Stand van zaken Dorpsraad</vt:lpstr>
      <vt:lpstr>Stand van zaken Dorpsraad</vt:lpstr>
      <vt:lpstr>Stand van zaken Dorpsraad</vt:lpstr>
      <vt:lpstr>Stand van zaken Dorpsraad</vt:lpstr>
      <vt:lpstr>Kennisquiz</vt:lpstr>
      <vt:lpstr>PAUZE </vt:lpstr>
      <vt:lpstr>Wel.kom</vt:lpstr>
      <vt:lpstr>Kennisquiz</vt:lpstr>
      <vt:lpstr>BEDANKT en TOT ZIENS 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peter.kruitz@PCDATA.NL</dc:creator>
  <cp:lastModifiedBy>Peter Kruitz</cp:lastModifiedBy>
  <cp:revision>50</cp:revision>
  <dcterms:created xsi:type="dcterms:W3CDTF">2022-05-24T16:47:51Z</dcterms:created>
  <dcterms:modified xsi:type="dcterms:W3CDTF">2024-06-25T09:41:15Z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0x010100ED694FB7C050F247B4EE7F1DC37DD8F1</vt:lpwstr>
  </property>
</Properties>
</file>